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Fjalla One"/>
      <p:regular r:id="rId40"/>
    </p:embeddedFont>
    <p:embeddedFont>
      <p:font typeface="Barlow Semi Condensed Medium"/>
      <p:regular r:id="rId41"/>
      <p:bold r:id="rId42"/>
      <p:italic r:id="rId43"/>
      <p:boldItalic r:id="rId44"/>
    </p:embeddedFont>
    <p:embeddedFont>
      <p:font typeface="Righteous"/>
      <p:regular r:id="rId45"/>
    </p:embeddedFont>
    <p:embeddedFont>
      <p:font typeface="Barlow Semi Condensed"/>
      <p:regular r:id="rId46"/>
      <p:bold r:id="rId47"/>
      <p:italic r:id="rId48"/>
      <p:boldItalic r:id="rId49"/>
    </p:embeddedFont>
    <p:embeddedFont>
      <p:font typeface="Barlow Semi Condensed SemiBold"/>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jallaOne-regular.fntdata"/><Relationship Id="rId42" Type="http://schemas.openxmlformats.org/officeDocument/2006/relationships/font" Target="fonts/BarlowSemiCondensedMedium-bold.fntdata"/><Relationship Id="rId41" Type="http://schemas.openxmlformats.org/officeDocument/2006/relationships/font" Target="fonts/BarlowSemiCondensedMedium-regular.fntdata"/><Relationship Id="rId44" Type="http://schemas.openxmlformats.org/officeDocument/2006/relationships/font" Target="fonts/BarlowSemiCondensedMedium-boldItalic.fntdata"/><Relationship Id="rId43" Type="http://schemas.openxmlformats.org/officeDocument/2006/relationships/font" Target="fonts/BarlowSemiCondensedMedium-italic.fntdata"/><Relationship Id="rId46" Type="http://schemas.openxmlformats.org/officeDocument/2006/relationships/font" Target="fonts/BarlowSemiCondensed-regular.fntdata"/><Relationship Id="rId45" Type="http://schemas.openxmlformats.org/officeDocument/2006/relationships/font" Target="fonts/Righteou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SemiCondensed-italic.fntdata"/><Relationship Id="rId47" Type="http://schemas.openxmlformats.org/officeDocument/2006/relationships/font" Target="fonts/BarlowSemiCondensed-bold.fntdata"/><Relationship Id="rId49" Type="http://schemas.openxmlformats.org/officeDocument/2006/relationships/font" Target="fonts/BarlowSemiCondense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SemiCondensedSemiBold-bold.fntdata"/><Relationship Id="rId50" Type="http://schemas.openxmlformats.org/officeDocument/2006/relationships/font" Target="fonts/BarlowSemiCondensedSemiBold-regular.fntdata"/><Relationship Id="rId53" Type="http://schemas.openxmlformats.org/officeDocument/2006/relationships/font" Target="fonts/BarlowSemiCondensedSemiBold-boldItalic.fntdata"/><Relationship Id="rId52" Type="http://schemas.openxmlformats.org/officeDocument/2006/relationships/font" Target="fonts/BarlowSemiCondensedSemiBold-italic.fntdata"/><Relationship Id="rId11" Type="http://schemas.openxmlformats.org/officeDocument/2006/relationships/slide" Target="slides/slide7.xml"/><Relationship Id="rId55" Type="http://schemas.openxmlformats.org/officeDocument/2006/relationships/font" Target="fonts/OpenSans-bold.fntdata"/><Relationship Id="rId10" Type="http://schemas.openxmlformats.org/officeDocument/2006/relationships/slide" Target="slides/slide6.xml"/><Relationship Id="rId54" Type="http://schemas.openxmlformats.org/officeDocument/2006/relationships/font" Target="fonts/OpenSans-regular.fntdata"/><Relationship Id="rId13" Type="http://schemas.openxmlformats.org/officeDocument/2006/relationships/slide" Target="slides/slide9.xml"/><Relationship Id="rId57" Type="http://schemas.openxmlformats.org/officeDocument/2006/relationships/font" Target="fonts/OpenSans-boldItalic.fntdata"/><Relationship Id="rId12" Type="http://schemas.openxmlformats.org/officeDocument/2006/relationships/slide" Target="slides/slide8.xml"/><Relationship Id="rId56"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5a1c4f4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5a1c4f4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7578ac18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7578ac18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05a1c4f40e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05a1c4f40e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5a1c4f40e_0_1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5a1c4f40e_0_1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5a1c4f40e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5a1c4f40e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5a1c4f40e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05a1c4f40e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5a1c4f40e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5a1c4f40e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5a1c4f40e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05a1c4f40e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5a1c4f40e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05a1c4f40e_0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05a1c4f40e_0_1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05a1c4f40e_0_1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5a1c4f40e_0_1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05a1c4f40e_0_1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6b5fdf5ce3_0_2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b5fdf5ce3_0_2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7578ac1814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578ac1814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078dd309d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078dd309d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7a6129e15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7a6129e15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7578ac1814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7578ac1814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07a6129e1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07a6129e1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07a6129e1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07a6129e1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07a6129e1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07a6129e1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07a6129e1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07a6129e1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07a6129e1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07a6129e1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07a89e1c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07a89e1c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0bcfaa0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0bcfaa0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07a6129e1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07a6129e1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07a6129e1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07a6129e1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07a6129e1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07a6129e1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7578ac1814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7578ac1814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078d9af50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078d9af50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6b5fdf5ce3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6b5fdf5ce3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78d9af50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78d9af50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0bcfaa05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0bcfaa05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78d9af50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78d9af50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78d9af50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78d9af50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78d9af50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078d9af50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70bcfaa05b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70bcfaa05b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26300" y="1288975"/>
            <a:ext cx="5891400" cy="792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52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p:txBody>
      </p:sp>
      <p:sp>
        <p:nvSpPr>
          <p:cNvPr id="10" name="Google Shape;10;p2"/>
          <p:cNvSpPr txBox="1"/>
          <p:nvPr>
            <p:ph idx="1" type="subTitle"/>
          </p:nvPr>
        </p:nvSpPr>
        <p:spPr>
          <a:xfrm>
            <a:off x="1823850" y="1953225"/>
            <a:ext cx="5496300" cy="53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p:nvPr/>
        </p:nvSpPr>
        <p:spPr>
          <a:xfrm>
            <a:off x="1469700" y="2415175"/>
            <a:ext cx="6204600" cy="272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p:nvPr/>
        </p:nvSpPr>
        <p:spPr>
          <a:xfrm>
            <a:off x="1469700" y="-27525"/>
            <a:ext cx="6204600" cy="88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spTree>
      <p:nvGrpSpPr>
        <p:cNvPr id="51" name="Shape 51"/>
        <p:cNvGrpSpPr/>
        <p:nvPr/>
      </p:nvGrpSpPr>
      <p:grpSpPr>
        <a:xfrm>
          <a:off x="0" y="0"/>
          <a:ext cx="0" cy="0"/>
          <a:chOff x="0" y="0"/>
          <a:chExt cx="0" cy="0"/>
        </a:xfrm>
      </p:grpSpPr>
      <p:sp>
        <p:nvSpPr>
          <p:cNvPr id="52" name="Google Shape;52;p13"/>
          <p:cNvSpPr txBox="1"/>
          <p:nvPr>
            <p:ph idx="1" type="body"/>
          </p:nvPr>
        </p:nvSpPr>
        <p:spPr>
          <a:xfrm>
            <a:off x="703775" y="1261200"/>
            <a:ext cx="6856800" cy="296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3" name="Google Shape;53;p13"/>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spTree>
      <p:nvGrpSpPr>
        <p:cNvPr id="55" name="Shape 55"/>
        <p:cNvGrpSpPr/>
        <p:nvPr/>
      </p:nvGrpSpPr>
      <p:grpSpPr>
        <a:xfrm>
          <a:off x="0" y="0"/>
          <a:ext cx="0" cy="0"/>
          <a:chOff x="0" y="0"/>
          <a:chExt cx="0" cy="0"/>
        </a:xfrm>
      </p:grpSpPr>
      <p:sp>
        <p:nvSpPr>
          <p:cNvPr id="56" name="Google Shape;56;p14"/>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hasCustomPrompt="1" type="title"/>
          </p:nvPr>
        </p:nvSpPr>
        <p:spPr>
          <a:xfrm>
            <a:off x="771706" y="1397275"/>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58" name="Google Shape;58;p14"/>
          <p:cNvSpPr txBox="1"/>
          <p:nvPr>
            <p:ph idx="2"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4"/>
          <p:cNvSpPr txBox="1"/>
          <p:nvPr>
            <p:ph idx="3" type="title"/>
          </p:nvPr>
        </p:nvSpPr>
        <p:spPr>
          <a:xfrm>
            <a:off x="749175" y="19072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0" name="Google Shape;60;p14"/>
          <p:cNvSpPr txBox="1"/>
          <p:nvPr>
            <p:ph idx="1" type="subTitle"/>
          </p:nvPr>
        </p:nvSpPr>
        <p:spPr>
          <a:xfrm>
            <a:off x="749175" y="225132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4"/>
          <p:cNvSpPr txBox="1"/>
          <p:nvPr>
            <p:ph hasCustomPrompt="1" idx="4" type="title"/>
          </p:nvPr>
        </p:nvSpPr>
        <p:spPr>
          <a:xfrm>
            <a:off x="3350869" y="1397275"/>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62" name="Google Shape;62;p14"/>
          <p:cNvSpPr txBox="1"/>
          <p:nvPr>
            <p:ph idx="5" type="title"/>
          </p:nvPr>
        </p:nvSpPr>
        <p:spPr>
          <a:xfrm>
            <a:off x="3328339" y="19072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 name="Google Shape;63;p14"/>
          <p:cNvSpPr txBox="1"/>
          <p:nvPr>
            <p:ph idx="6" type="subTitle"/>
          </p:nvPr>
        </p:nvSpPr>
        <p:spPr>
          <a:xfrm>
            <a:off x="3328339" y="225132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 name="Google Shape;64;p14"/>
          <p:cNvSpPr txBox="1"/>
          <p:nvPr>
            <p:ph hasCustomPrompt="1" idx="7" type="title"/>
          </p:nvPr>
        </p:nvSpPr>
        <p:spPr>
          <a:xfrm>
            <a:off x="5930044" y="1397275"/>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65" name="Google Shape;65;p14"/>
          <p:cNvSpPr txBox="1"/>
          <p:nvPr>
            <p:ph idx="8" type="title"/>
          </p:nvPr>
        </p:nvSpPr>
        <p:spPr>
          <a:xfrm>
            <a:off x="5907514" y="1907225"/>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 name="Google Shape;66;p14"/>
          <p:cNvSpPr txBox="1"/>
          <p:nvPr>
            <p:ph idx="9" type="subTitle"/>
          </p:nvPr>
        </p:nvSpPr>
        <p:spPr>
          <a:xfrm>
            <a:off x="5907514" y="2251325"/>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4"/>
          <p:cNvSpPr txBox="1"/>
          <p:nvPr>
            <p:ph hasCustomPrompt="1" idx="13" type="title"/>
          </p:nvPr>
        </p:nvSpPr>
        <p:spPr>
          <a:xfrm>
            <a:off x="771706" y="2948100"/>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68" name="Google Shape;68;p14"/>
          <p:cNvSpPr txBox="1"/>
          <p:nvPr>
            <p:ph idx="14" type="title"/>
          </p:nvPr>
        </p:nvSpPr>
        <p:spPr>
          <a:xfrm>
            <a:off x="749175" y="3458050"/>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9" name="Google Shape;69;p14"/>
          <p:cNvSpPr txBox="1"/>
          <p:nvPr>
            <p:ph idx="15" type="subTitle"/>
          </p:nvPr>
        </p:nvSpPr>
        <p:spPr>
          <a:xfrm>
            <a:off x="749175" y="3802150"/>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4"/>
          <p:cNvSpPr txBox="1"/>
          <p:nvPr>
            <p:ph hasCustomPrompt="1" idx="16" type="title"/>
          </p:nvPr>
        </p:nvSpPr>
        <p:spPr>
          <a:xfrm>
            <a:off x="3350869" y="2948100"/>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71" name="Google Shape;71;p14"/>
          <p:cNvSpPr txBox="1"/>
          <p:nvPr>
            <p:ph idx="17" type="title"/>
          </p:nvPr>
        </p:nvSpPr>
        <p:spPr>
          <a:xfrm>
            <a:off x="3328339" y="3458050"/>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2" name="Google Shape;72;p14"/>
          <p:cNvSpPr txBox="1"/>
          <p:nvPr>
            <p:ph idx="18" type="subTitle"/>
          </p:nvPr>
        </p:nvSpPr>
        <p:spPr>
          <a:xfrm>
            <a:off x="3328339" y="3802150"/>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4"/>
          <p:cNvSpPr txBox="1"/>
          <p:nvPr>
            <p:ph hasCustomPrompt="1" idx="19" type="title"/>
          </p:nvPr>
        </p:nvSpPr>
        <p:spPr>
          <a:xfrm>
            <a:off x="5930044" y="2948100"/>
            <a:ext cx="24423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7200"/>
              <a:buNone/>
              <a:defRPr sz="7200">
                <a:solidFill>
                  <a:srgbClr val="FDDCAE"/>
                </a:solidFill>
              </a:defRPr>
            </a:lvl1pPr>
            <a:lvl2pPr lvl="1" rtl="0" algn="ctr">
              <a:spcBef>
                <a:spcPts val="0"/>
              </a:spcBef>
              <a:spcAft>
                <a:spcPts val="0"/>
              </a:spcAft>
              <a:buClr>
                <a:srgbClr val="FDDCAE"/>
              </a:buClr>
              <a:buSzPts val="7200"/>
              <a:buNone/>
              <a:defRPr sz="7200">
                <a:solidFill>
                  <a:srgbClr val="FDDCAE"/>
                </a:solidFill>
              </a:defRPr>
            </a:lvl2pPr>
            <a:lvl3pPr lvl="2" rtl="0" algn="ctr">
              <a:spcBef>
                <a:spcPts val="0"/>
              </a:spcBef>
              <a:spcAft>
                <a:spcPts val="0"/>
              </a:spcAft>
              <a:buClr>
                <a:srgbClr val="FDDCAE"/>
              </a:buClr>
              <a:buSzPts val="7200"/>
              <a:buNone/>
              <a:defRPr sz="7200">
                <a:solidFill>
                  <a:srgbClr val="FDDCAE"/>
                </a:solidFill>
              </a:defRPr>
            </a:lvl3pPr>
            <a:lvl4pPr lvl="3" rtl="0" algn="ctr">
              <a:spcBef>
                <a:spcPts val="0"/>
              </a:spcBef>
              <a:spcAft>
                <a:spcPts val="0"/>
              </a:spcAft>
              <a:buClr>
                <a:srgbClr val="FDDCAE"/>
              </a:buClr>
              <a:buSzPts val="7200"/>
              <a:buNone/>
              <a:defRPr sz="7200">
                <a:solidFill>
                  <a:srgbClr val="FDDCAE"/>
                </a:solidFill>
              </a:defRPr>
            </a:lvl4pPr>
            <a:lvl5pPr lvl="4" rtl="0" algn="ctr">
              <a:spcBef>
                <a:spcPts val="0"/>
              </a:spcBef>
              <a:spcAft>
                <a:spcPts val="0"/>
              </a:spcAft>
              <a:buClr>
                <a:srgbClr val="FDDCAE"/>
              </a:buClr>
              <a:buSzPts val="7200"/>
              <a:buNone/>
              <a:defRPr sz="7200">
                <a:solidFill>
                  <a:srgbClr val="FDDCAE"/>
                </a:solidFill>
              </a:defRPr>
            </a:lvl5pPr>
            <a:lvl6pPr lvl="5" rtl="0" algn="ctr">
              <a:spcBef>
                <a:spcPts val="0"/>
              </a:spcBef>
              <a:spcAft>
                <a:spcPts val="0"/>
              </a:spcAft>
              <a:buClr>
                <a:srgbClr val="FDDCAE"/>
              </a:buClr>
              <a:buSzPts val="7200"/>
              <a:buNone/>
              <a:defRPr sz="7200">
                <a:solidFill>
                  <a:srgbClr val="FDDCAE"/>
                </a:solidFill>
              </a:defRPr>
            </a:lvl6pPr>
            <a:lvl7pPr lvl="6" rtl="0" algn="ctr">
              <a:spcBef>
                <a:spcPts val="0"/>
              </a:spcBef>
              <a:spcAft>
                <a:spcPts val="0"/>
              </a:spcAft>
              <a:buClr>
                <a:srgbClr val="FDDCAE"/>
              </a:buClr>
              <a:buSzPts val="7200"/>
              <a:buNone/>
              <a:defRPr sz="7200">
                <a:solidFill>
                  <a:srgbClr val="FDDCAE"/>
                </a:solidFill>
              </a:defRPr>
            </a:lvl7pPr>
            <a:lvl8pPr lvl="7" rtl="0" algn="ctr">
              <a:spcBef>
                <a:spcPts val="0"/>
              </a:spcBef>
              <a:spcAft>
                <a:spcPts val="0"/>
              </a:spcAft>
              <a:buClr>
                <a:srgbClr val="FDDCAE"/>
              </a:buClr>
              <a:buSzPts val="7200"/>
              <a:buNone/>
              <a:defRPr sz="7200">
                <a:solidFill>
                  <a:srgbClr val="FDDCAE"/>
                </a:solidFill>
              </a:defRPr>
            </a:lvl8pPr>
            <a:lvl9pPr lvl="8" rtl="0" algn="ctr">
              <a:spcBef>
                <a:spcPts val="0"/>
              </a:spcBef>
              <a:spcAft>
                <a:spcPts val="0"/>
              </a:spcAft>
              <a:buClr>
                <a:srgbClr val="FDDCAE"/>
              </a:buClr>
              <a:buSzPts val="7200"/>
              <a:buNone/>
              <a:defRPr sz="7200">
                <a:solidFill>
                  <a:srgbClr val="FDDCAE"/>
                </a:solidFill>
              </a:defRPr>
            </a:lvl9pPr>
          </a:lstStyle>
          <a:p>
            <a:r>
              <a:t>xx%</a:t>
            </a:r>
          </a:p>
        </p:txBody>
      </p:sp>
      <p:sp>
        <p:nvSpPr>
          <p:cNvPr id="74" name="Google Shape;74;p14"/>
          <p:cNvSpPr txBox="1"/>
          <p:nvPr>
            <p:ph idx="20" type="title"/>
          </p:nvPr>
        </p:nvSpPr>
        <p:spPr>
          <a:xfrm>
            <a:off x="5907514" y="3458050"/>
            <a:ext cx="248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5" name="Google Shape;75;p14"/>
          <p:cNvSpPr txBox="1"/>
          <p:nvPr>
            <p:ph idx="21" type="subTitle"/>
          </p:nvPr>
        </p:nvSpPr>
        <p:spPr>
          <a:xfrm>
            <a:off x="5907514" y="3802150"/>
            <a:ext cx="24873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76" name="Shape 76"/>
        <p:cNvGrpSpPr/>
        <p:nvPr/>
      </p:nvGrpSpPr>
      <p:grpSpPr>
        <a:xfrm>
          <a:off x="0" y="0"/>
          <a:ext cx="0" cy="0"/>
          <a:chOff x="0" y="0"/>
          <a:chExt cx="0" cy="0"/>
        </a:xfrm>
      </p:grpSpPr>
      <p:sp>
        <p:nvSpPr>
          <p:cNvPr id="77" name="Google Shape;77;p15"/>
          <p:cNvSpPr/>
          <p:nvPr/>
        </p:nvSpPr>
        <p:spPr>
          <a:xfrm>
            <a:off x="0" y="0"/>
            <a:ext cx="4569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type="title"/>
          </p:nvPr>
        </p:nvSpPr>
        <p:spPr>
          <a:xfrm>
            <a:off x="920250" y="1270075"/>
            <a:ext cx="272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5"/>
          <p:cNvSpPr txBox="1"/>
          <p:nvPr>
            <p:ph idx="1" type="body"/>
          </p:nvPr>
        </p:nvSpPr>
        <p:spPr>
          <a:xfrm>
            <a:off x="920250" y="2045125"/>
            <a:ext cx="2729400" cy="188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80" name="Google Shape;80;p15"/>
          <p:cNvSpPr txBox="1"/>
          <p:nvPr>
            <p:ph idx="2" type="body"/>
          </p:nvPr>
        </p:nvSpPr>
        <p:spPr>
          <a:xfrm>
            <a:off x="5490150" y="2045125"/>
            <a:ext cx="2729400" cy="188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5"/>
              </a:buClr>
              <a:buSzPts val="1800"/>
              <a:buChar char="●"/>
              <a:defRPr>
                <a:solidFill>
                  <a:schemeClr val="accent5"/>
                </a:solidFill>
              </a:defRPr>
            </a:lvl1pPr>
            <a:lvl2pPr indent="-342900" lvl="1" marL="914400" rtl="0">
              <a:spcBef>
                <a:spcPts val="1600"/>
              </a:spcBef>
              <a:spcAft>
                <a:spcPts val="0"/>
              </a:spcAft>
              <a:buClr>
                <a:schemeClr val="accent5"/>
              </a:buClr>
              <a:buSzPts val="1800"/>
              <a:buChar char="○"/>
              <a:defRPr sz="1800">
                <a:solidFill>
                  <a:schemeClr val="accent5"/>
                </a:solidFill>
              </a:defRPr>
            </a:lvl2pPr>
            <a:lvl3pPr indent="-342900" lvl="2" marL="1371600" rtl="0">
              <a:spcBef>
                <a:spcPts val="1600"/>
              </a:spcBef>
              <a:spcAft>
                <a:spcPts val="0"/>
              </a:spcAft>
              <a:buClr>
                <a:schemeClr val="accent5"/>
              </a:buClr>
              <a:buSzPts val="1800"/>
              <a:buChar char="■"/>
              <a:defRPr sz="1800">
                <a:solidFill>
                  <a:schemeClr val="accent5"/>
                </a:solidFill>
              </a:defRPr>
            </a:lvl3pPr>
            <a:lvl4pPr indent="-342900" lvl="3" marL="1828800" rtl="0">
              <a:spcBef>
                <a:spcPts val="1600"/>
              </a:spcBef>
              <a:spcAft>
                <a:spcPts val="0"/>
              </a:spcAft>
              <a:buClr>
                <a:schemeClr val="accent5"/>
              </a:buClr>
              <a:buSzPts val="1800"/>
              <a:buChar char="●"/>
              <a:defRPr sz="1800">
                <a:solidFill>
                  <a:schemeClr val="accent5"/>
                </a:solidFill>
              </a:defRPr>
            </a:lvl4pPr>
            <a:lvl5pPr indent="-342900" lvl="4" marL="2286000" rtl="0">
              <a:spcBef>
                <a:spcPts val="1600"/>
              </a:spcBef>
              <a:spcAft>
                <a:spcPts val="0"/>
              </a:spcAft>
              <a:buClr>
                <a:schemeClr val="accent5"/>
              </a:buClr>
              <a:buSzPts val="1800"/>
              <a:buChar char="○"/>
              <a:defRPr sz="1800">
                <a:solidFill>
                  <a:schemeClr val="accent5"/>
                </a:solidFill>
              </a:defRPr>
            </a:lvl5pPr>
            <a:lvl6pPr indent="-342900" lvl="5" marL="2743200" rtl="0">
              <a:spcBef>
                <a:spcPts val="1600"/>
              </a:spcBef>
              <a:spcAft>
                <a:spcPts val="0"/>
              </a:spcAft>
              <a:buClr>
                <a:schemeClr val="accent5"/>
              </a:buClr>
              <a:buSzPts val="1800"/>
              <a:buChar char="■"/>
              <a:defRPr sz="1800">
                <a:solidFill>
                  <a:schemeClr val="accent5"/>
                </a:solidFill>
              </a:defRPr>
            </a:lvl6pPr>
            <a:lvl7pPr indent="-342900" lvl="6" marL="3200400" rtl="0">
              <a:spcBef>
                <a:spcPts val="1600"/>
              </a:spcBef>
              <a:spcAft>
                <a:spcPts val="0"/>
              </a:spcAft>
              <a:buClr>
                <a:schemeClr val="accent5"/>
              </a:buClr>
              <a:buSzPts val="1800"/>
              <a:buChar char="●"/>
              <a:defRPr sz="1800">
                <a:solidFill>
                  <a:schemeClr val="accent5"/>
                </a:solidFill>
              </a:defRPr>
            </a:lvl7pPr>
            <a:lvl8pPr indent="-342900" lvl="7" marL="3657600" rtl="0">
              <a:spcBef>
                <a:spcPts val="1600"/>
              </a:spcBef>
              <a:spcAft>
                <a:spcPts val="0"/>
              </a:spcAft>
              <a:buClr>
                <a:schemeClr val="accent5"/>
              </a:buClr>
              <a:buSzPts val="1800"/>
              <a:buChar char="○"/>
              <a:defRPr sz="1800">
                <a:solidFill>
                  <a:schemeClr val="accent5"/>
                </a:solidFill>
              </a:defRPr>
            </a:lvl8pPr>
            <a:lvl9pPr indent="-342900" lvl="8" marL="4114800" rtl="0">
              <a:spcBef>
                <a:spcPts val="1600"/>
              </a:spcBef>
              <a:spcAft>
                <a:spcPts val="1600"/>
              </a:spcAft>
              <a:buClr>
                <a:schemeClr val="accent5"/>
              </a:buClr>
              <a:buSzPts val="1800"/>
              <a:buChar char="■"/>
              <a:defRPr sz="1800">
                <a:solidFill>
                  <a:schemeClr val="accent5"/>
                </a:solidFill>
              </a:defRPr>
            </a:lvl9pPr>
          </a:lstStyle>
          <a:p/>
        </p:txBody>
      </p:sp>
      <p:sp>
        <p:nvSpPr>
          <p:cNvPr id="81" name="Google Shape;81;p15"/>
          <p:cNvSpPr txBox="1"/>
          <p:nvPr>
            <p:ph idx="3" type="title"/>
          </p:nvPr>
        </p:nvSpPr>
        <p:spPr>
          <a:xfrm>
            <a:off x="5490150" y="1270075"/>
            <a:ext cx="2729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800"/>
              <a:buNone/>
              <a:defRPr>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ONLY_1_1">
    <p:spTree>
      <p:nvGrpSpPr>
        <p:cNvPr id="82" name="Shape 82"/>
        <p:cNvGrpSpPr/>
        <p:nvPr/>
      </p:nvGrpSpPr>
      <p:grpSpPr>
        <a:xfrm>
          <a:off x="0" y="0"/>
          <a:ext cx="0" cy="0"/>
          <a:chOff x="0" y="0"/>
          <a:chExt cx="0" cy="0"/>
        </a:xfrm>
      </p:grpSpPr>
      <p:sp>
        <p:nvSpPr>
          <p:cNvPr id="83" name="Google Shape;83;p16"/>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6"/>
          <p:cNvSpPr txBox="1"/>
          <p:nvPr>
            <p:ph idx="2" type="title"/>
          </p:nvPr>
        </p:nvSpPr>
        <p:spPr>
          <a:xfrm>
            <a:off x="852688" y="305667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6" name="Google Shape;86;p16"/>
          <p:cNvSpPr txBox="1"/>
          <p:nvPr>
            <p:ph idx="1" type="subTitle"/>
          </p:nvPr>
        </p:nvSpPr>
        <p:spPr>
          <a:xfrm>
            <a:off x="852688" y="3400775"/>
            <a:ext cx="2320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6"/>
          <p:cNvSpPr txBox="1"/>
          <p:nvPr>
            <p:ph idx="3" type="title"/>
          </p:nvPr>
        </p:nvSpPr>
        <p:spPr>
          <a:xfrm>
            <a:off x="3411589" y="305667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8" name="Google Shape;88;p16"/>
          <p:cNvSpPr txBox="1"/>
          <p:nvPr>
            <p:ph idx="4" type="subTitle"/>
          </p:nvPr>
        </p:nvSpPr>
        <p:spPr>
          <a:xfrm>
            <a:off x="3411589" y="3400775"/>
            <a:ext cx="2320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6"/>
          <p:cNvSpPr txBox="1"/>
          <p:nvPr>
            <p:ph idx="5" type="title"/>
          </p:nvPr>
        </p:nvSpPr>
        <p:spPr>
          <a:xfrm>
            <a:off x="5970500" y="305667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0" name="Google Shape;90;p16"/>
          <p:cNvSpPr txBox="1"/>
          <p:nvPr>
            <p:ph idx="6" type="subTitle"/>
          </p:nvPr>
        </p:nvSpPr>
        <p:spPr>
          <a:xfrm>
            <a:off x="5970500" y="3400775"/>
            <a:ext cx="23208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TITLE_ONLY_1_1_1">
    <p:spTree>
      <p:nvGrpSpPr>
        <p:cNvPr id="91" name="Shape 91"/>
        <p:cNvGrpSpPr/>
        <p:nvPr/>
      </p:nvGrpSpPr>
      <p:grpSpPr>
        <a:xfrm>
          <a:off x="0" y="0"/>
          <a:ext cx="0" cy="0"/>
          <a:chOff x="0" y="0"/>
          <a:chExt cx="0" cy="0"/>
        </a:xfrm>
      </p:grpSpPr>
      <p:sp>
        <p:nvSpPr>
          <p:cNvPr id="92" name="Google Shape;92;p17"/>
          <p:cNvSpPr txBox="1"/>
          <p:nvPr>
            <p:ph type="title"/>
          </p:nvPr>
        </p:nvSpPr>
        <p:spPr>
          <a:xfrm>
            <a:off x="1227150" y="2581800"/>
            <a:ext cx="272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3" name="Google Shape;93;p17"/>
          <p:cNvSpPr txBox="1"/>
          <p:nvPr>
            <p:ph idx="1" type="body"/>
          </p:nvPr>
        </p:nvSpPr>
        <p:spPr>
          <a:xfrm>
            <a:off x="1227150" y="3280650"/>
            <a:ext cx="2729400" cy="1887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4" name="Google Shape;94;p17"/>
          <p:cNvSpPr txBox="1"/>
          <p:nvPr>
            <p:ph idx="2" type="body"/>
          </p:nvPr>
        </p:nvSpPr>
        <p:spPr>
          <a:xfrm>
            <a:off x="5187450" y="3280650"/>
            <a:ext cx="2729400" cy="1887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5" name="Google Shape;95;p17"/>
          <p:cNvSpPr txBox="1"/>
          <p:nvPr>
            <p:ph idx="3" type="title"/>
          </p:nvPr>
        </p:nvSpPr>
        <p:spPr>
          <a:xfrm>
            <a:off x="5187450" y="2581800"/>
            <a:ext cx="272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_HEADER_1">
    <p:spTree>
      <p:nvGrpSpPr>
        <p:cNvPr id="96" name="Shape 96"/>
        <p:cNvGrpSpPr/>
        <p:nvPr/>
      </p:nvGrpSpPr>
      <p:grpSpPr>
        <a:xfrm>
          <a:off x="0" y="0"/>
          <a:ext cx="0" cy="0"/>
          <a:chOff x="0" y="0"/>
          <a:chExt cx="0" cy="0"/>
        </a:xfrm>
      </p:grpSpPr>
      <p:sp>
        <p:nvSpPr>
          <p:cNvPr id="97" name="Google Shape;97;p18"/>
          <p:cNvSpPr/>
          <p:nvPr/>
        </p:nvSpPr>
        <p:spPr>
          <a:xfrm>
            <a:off x="6399100" y="-10200"/>
            <a:ext cx="2771700" cy="5163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ph type="title"/>
          </p:nvPr>
        </p:nvSpPr>
        <p:spPr>
          <a:xfrm>
            <a:off x="3770750" y="2560525"/>
            <a:ext cx="4229400" cy="8418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4800"/>
              <a:buNone/>
              <a:defRPr sz="4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9" name="Google Shape;99;p18"/>
          <p:cNvSpPr txBox="1"/>
          <p:nvPr>
            <p:ph hasCustomPrompt="1" idx="2" type="title"/>
          </p:nvPr>
        </p:nvSpPr>
        <p:spPr>
          <a:xfrm>
            <a:off x="5488278" y="945225"/>
            <a:ext cx="2511900" cy="789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00" name="Google Shape;100;p18"/>
          <p:cNvSpPr txBox="1"/>
          <p:nvPr>
            <p:ph idx="1" type="subTitle"/>
          </p:nvPr>
        </p:nvSpPr>
        <p:spPr>
          <a:xfrm>
            <a:off x="4821078" y="3591825"/>
            <a:ext cx="3179100" cy="53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ONLY_1_2">
    <p:spTree>
      <p:nvGrpSpPr>
        <p:cNvPr id="101" name="Shape 101"/>
        <p:cNvGrpSpPr/>
        <p:nvPr/>
      </p:nvGrpSpPr>
      <p:grpSpPr>
        <a:xfrm>
          <a:off x="0" y="0"/>
          <a:ext cx="0" cy="0"/>
          <a:chOff x="0" y="0"/>
          <a:chExt cx="0" cy="0"/>
        </a:xfrm>
      </p:grpSpPr>
      <p:sp>
        <p:nvSpPr>
          <p:cNvPr id="102" name="Google Shape;102;p19"/>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ph hasCustomPrompt="1" type="title"/>
          </p:nvPr>
        </p:nvSpPr>
        <p:spPr>
          <a:xfrm>
            <a:off x="848834" y="1778275"/>
            <a:ext cx="17316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4800"/>
              <a:buNone/>
              <a:defRPr sz="4800">
                <a:solidFill>
                  <a:srgbClr val="FDDCAE"/>
                </a:solidFill>
              </a:defRPr>
            </a:lvl1pPr>
            <a:lvl2pPr lvl="1" rtl="0" algn="ctr">
              <a:spcBef>
                <a:spcPts val="0"/>
              </a:spcBef>
              <a:spcAft>
                <a:spcPts val="0"/>
              </a:spcAft>
              <a:buClr>
                <a:srgbClr val="FDDCAE"/>
              </a:buClr>
              <a:buSzPts val="4800"/>
              <a:buNone/>
              <a:defRPr sz="4800">
                <a:solidFill>
                  <a:srgbClr val="FDDCAE"/>
                </a:solidFill>
              </a:defRPr>
            </a:lvl2pPr>
            <a:lvl3pPr lvl="2" rtl="0" algn="ctr">
              <a:spcBef>
                <a:spcPts val="0"/>
              </a:spcBef>
              <a:spcAft>
                <a:spcPts val="0"/>
              </a:spcAft>
              <a:buClr>
                <a:srgbClr val="FDDCAE"/>
              </a:buClr>
              <a:buSzPts val="4800"/>
              <a:buNone/>
              <a:defRPr sz="4800">
                <a:solidFill>
                  <a:srgbClr val="FDDCAE"/>
                </a:solidFill>
              </a:defRPr>
            </a:lvl3pPr>
            <a:lvl4pPr lvl="3" rtl="0" algn="ctr">
              <a:spcBef>
                <a:spcPts val="0"/>
              </a:spcBef>
              <a:spcAft>
                <a:spcPts val="0"/>
              </a:spcAft>
              <a:buClr>
                <a:srgbClr val="FDDCAE"/>
              </a:buClr>
              <a:buSzPts val="4800"/>
              <a:buNone/>
              <a:defRPr sz="4800">
                <a:solidFill>
                  <a:srgbClr val="FDDCAE"/>
                </a:solidFill>
              </a:defRPr>
            </a:lvl4pPr>
            <a:lvl5pPr lvl="4" rtl="0" algn="ctr">
              <a:spcBef>
                <a:spcPts val="0"/>
              </a:spcBef>
              <a:spcAft>
                <a:spcPts val="0"/>
              </a:spcAft>
              <a:buClr>
                <a:srgbClr val="FDDCAE"/>
              </a:buClr>
              <a:buSzPts val="4800"/>
              <a:buNone/>
              <a:defRPr sz="4800">
                <a:solidFill>
                  <a:srgbClr val="FDDCAE"/>
                </a:solidFill>
              </a:defRPr>
            </a:lvl5pPr>
            <a:lvl6pPr lvl="5" rtl="0" algn="ctr">
              <a:spcBef>
                <a:spcPts val="0"/>
              </a:spcBef>
              <a:spcAft>
                <a:spcPts val="0"/>
              </a:spcAft>
              <a:buClr>
                <a:srgbClr val="FDDCAE"/>
              </a:buClr>
              <a:buSzPts val="4800"/>
              <a:buNone/>
              <a:defRPr sz="4800">
                <a:solidFill>
                  <a:srgbClr val="FDDCAE"/>
                </a:solidFill>
              </a:defRPr>
            </a:lvl6pPr>
            <a:lvl7pPr lvl="6" rtl="0" algn="ctr">
              <a:spcBef>
                <a:spcPts val="0"/>
              </a:spcBef>
              <a:spcAft>
                <a:spcPts val="0"/>
              </a:spcAft>
              <a:buClr>
                <a:srgbClr val="FDDCAE"/>
              </a:buClr>
              <a:buSzPts val="4800"/>
              <a:buNone/>
              <a:defRPr sz="4800">
                <a:solidFill>
                  <a:srgbClr val="FDDCAE"/>
                </a:solidFill>
              </a:defRPr>
            </a:lvl7pPr>
            <a:lvl8pPr lvl="7" rtl="0" algn="ctr">
              <a:spcBef>
                <a:spcPts val="0"/>
              </a:spcBef>
              <a:spcAft>
                <a:spcPts val="0"/>
              </a:spcAft>
              <a:buClr>
                <a:srgbClr val="FDDCAE"/>
              </a:buClr>
              <a:buSzPts val="4800"/>
              <a:buNone/>
              <a:defRPr sz="4800">
                <a:solidFill>
                  <a:srgbClr val="FDDCAE"/>
                </a:solidFill>
              </a:defRPr>
            </a:lvl8pPr>
            <a:lvl9pPr lvl="8" rtl="0" algn="ctr">
              <a:spcBef>
                <a:spcPts val="0"/>
              </a:spcBef>
              <a:spcAft>
                <a:spcPts val="0"/>
              </a:spcAft>
              <a:buClr>
                <a:srgbClr val="FDDCAE"/>
              </a:buClr>
              <a:buSzPts val="4800"/>
              <a:buNone/>
              <a:defRPr sz="4800">
                <a:solidFill>
                  <a:srgbClr val="FDDCAE"/>
                </a:solidFill>
              </a:defRPr>
            </a:lvl9pPr>
          </a:lstStyle>
          <a:p>
            <a:r>
              <a:t>xx%</a:t>
            </a:r>
          </a:p>
        </p:txBody>
      </p:sp>
      <p:sp>
        <p:nvSpPr>
          <p:cNvPr id="104" name="Google Shape;104;p19"/>
          <p:cNvSpPr txBox="1"/>
          <p:nvPr>
            <p:ph idx="2"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9"/>
          <p:cNvSpPr txBox="1"/>
          <p:nvPr>
            <p:ph idx="3" type="title"/>
          </p:nvPr>
        </p:nvSpPr>
        <p:spPr>
          <a:xfrm>
            <a:off x="832859" y="29740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6" name="Google Shape;106;p19"/>
          <p:cNvSpPr txBox="1"/>
          <p:nvPr>
            <p:ph idx="1" type="subTitle"/>
          </p:nvPr>
        </p:nvSpPr>
        <p:spPr>
          <a:xfrm>
            <a:off x="832859" y="3318125"/>
            <a:ext cx="1763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9"/>
          <p:cNvSpPr txBox="1"/>
          <p:nvPr>
            <p:ph hasCustomPrompt="1" idx="4" type="title"/>
          </p:nvPr>
        </p:nvSpPr>
        <p:spPr>
          <a:xfrm>
            <a:off x="2753786" y="1778275"/>
            <a:ext cx="17316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4800"/>
              <a:buNone/>
              <a:defRPr sz="4800">
                <a:solidFill>
                  <a:srgbClr val="FDDCAE"/>
                </a:solidFill>
              </a:defRPr>
            </a:lvl1pPr>
            <a:lvl2pPr lvl="1" rtl="0" algn="ctr">
              <a:spcBef>
                <a:spcPts val="0"/>
              </a:spcBef>
              <a:spcAft>
                <a:spcPts val="0"/>
              </a:spcAft>
              <a:buClr>
                <a:srgbClr val="FDDCAE"/>
              </a:buClr>
              <a:buSzPts val="4800"/>
              <a:buNone/>
              <a:defRPr sz="4800">
                <a:solidFill>
                  <a:srgbClr val="FDDCAE"/>
                </a:solidFill>
              </a:defRPr>
            </a:lvl2pPr>
            <a:lvl3pPr lvl="2" rtl="0" algn="ctr">
              <a:spcBef>
                <a:spcPts val="0"/>
              </a:spcBef>
              <a:spcAft>
                <a:spcPts val="0"/>
              </a:spcAft>
              <a:buClr>
                <a:srgbClr val="FDDCAE"/>
              </a:buClr>
              <a:buSzPts val="4800"/>
              <a:buNone/>
              <a:defRPr sz="4800">
                <a:solidFill>
                  <a:srgbClr val="FDDCAE"/>
                </a:solidFill>
              </a:defRPr>
            </a:lvl3pPr>
            <a:lvl4pPr lvl="3" rtl="0" algn="ctr">
              <a:spcBef>
                <a:spcPts val="0"/>
              </a:spcBef>
              <a:spcAft>
                <a:spcPts val="0"/>
              </a:spcAft>
              <a:buClr>
                <a:srgbClr val="FDDCAE"/>
              </a:buClr>
              <a:buSzPts val="4800"/>
              <a:buNone/>
              <a:defRPr sz="4800">
                <a:solidFill>
                  <a:srgbClr val="FDDCAE"/>
                </a:solidFill>
              </a:defRPr>
            </a:lvl4pPr>
            <a:lvl5pPr lvl="4" rtl="0" algn="ctr">
              <a:spcBef>
                <a:spcPts val="0"/>
              </a:spcBef>
              <a:spcAft>
                <a:spcPts val="0"/>
              </a:spcAft>
              <a:buClr>
                <a:srgbClr val="FDDCAE"/>
              </a:buClr>
              <a:buSzPts val="4800"/>
              <a:buNone/>
              <a:defRPr sz="4800">
                <a:solidFill>
                  <a:srgbClr val="FDDCAE"/>
                </a:solidFill>
              </a:defRPr>
            </a:lvl5pPr>
            <a:lvl6pPr lvl="5" rtl="0" algn="ctr">
              <a:spcBef>
                <a:spcPts val="0"/>
              </a:spcBef>
              <a:spcAft>
                <a:spcPts val="0"/>
              </a:spcAft>
              <a:buClr>
                <a:srgbClr val="FDDCAE"/>
              </a:buClr>
              <a:buSzPts val="4800"/>
              <a:buNone/>
              <a:defRPr sz="4800">
                <a:solidFill>
                  <a:srgbClr val="FDDCAE"/>
                </a:solidFill>
              </a:defRPr>
            </a:lvl6pPr>
            <a:lvl7pPr lvl="6" rtl="0" algn="ctr">
              <a:spcBef>
                <a:spcPts val="0"/>
              </a:spcBef>
              <a:spcAft>
                <a:spcPts val="0"/>
              </a:spcAft>
              <a:buClr>
                <a:srgbClr val="FDDCAE"/>
              </a:buClr>
              <a:buSzPts val="4800"/>
              <a:buNone/>
              <a:defRPr sz="4800">
                <a:solidFill>
                  <a:srgbClr val="FDDCAE"/>
                </a:solidFill>
              </a:defRPr>
            </a:lvl7pPr>
            <a:lvl8pPr lvl="7" rtl="0" algn="ctr">
              <a:spcBef>
                <a:spcPts val="0"/>
              </a:spcBef>
              <a:spcAft>
                <a:spcPts val="0"/>
              </a:spcAft>
              <a:buClr>
                <a:srgbClr val="FDDCAE"/>
              </a:buClr>
              <a:buSzPts val="4800"/>
              <a:buNone/>
              <a:defRPr sz="4800">
                <a:solidFill>
                  <a:srgbClr val="FDDCAE"/>
                </a:solidFill>
              </a:defRPr>
            </a:lvl8pPr>
            <a:lvl9pPr lvl="8" rtl="0" algn="ctr">
              <a:spcBef>
                <a:spcPts val="0"/>
              </a:spcBef>
              <a:spcAft>
                <a:spcPts val="0"/>
              </a:spcAft>
              <a:buClr>
                <a:srgbClr val="FDDCAE"/>
              </a:buClr>
              <a:buSzPts val="4800"/>
              <a:buNone/>
              <a:defRPr sz="4800">
                <a:solidFill>
                  <a:srgbClr val="FDDCAE"/>
                </a:solidFill>
              </a:defRPr>
            </a:lvl9pPr>
          </a:lstStyle>
          <a:p>
            <a:r>
              <a:t>xx%</a:t>
            </a:r>
          </a:p>
        </p:txBody>
      </p:sp>
      <p:sp>
        <p:nvSpPr>
          <p:cNvPr id="108" name="Google Shape;108;p19"/>
          <p:cNvSpPr txBox="1"/>
          <p:nvPr>
            <p:ph idx="5" type="title"/>
          </p:nvPr>
        </p:nvSpPr>
        <p:spPr>
          <a:xfrm>
            <a:off x="2737811" y="29740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9" name="Google Shape;109;p19"/>
          <p:cNvSpPr txBox="1"/>
          <p:nvPr>
            <p:ph idx="6" type="subTitle"/>
          </p:nvPr>
        </p:nvSpPr>
        <p:spPr>
          <a:xfrm>
            <a:off x="2737811" y="3318125"/>
            <a:ext cx="1763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19"/>
          <p:cNvSpPr txBox="1"/>
          <p:nvPr>
            <p:ph hasCustomPrompt="1" idx="7" type="title"/>
          </p:nvPr>
        </p:nvSpPr>
        <p:spPr>
          <a:xfrm>
            <a:off x="4658747" y="1778275"/>
            <a:ext cx="17316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4800"/>
              <a:buNone/>
              <a:defRPr sz="4800">
                <a:solidFill>
                  <a:srgbClr val="FDDCAE"/>
                </a:solidFill>
              </a:defRPr>
            </a:lvl1pPr>
            <a:lvl2pPr lvl="1" rtl="0" algn="ctr">
              <a:spcBef>
                <a:spcPts val="0"/>
              </a:spcBef>
              <a:spcAft>
                <a:spcPts val="0"/>
              </a:spcAft>
              <a:buClr>
                <a:srgbClr val="FDDCAE"/>
              </a:buClr>
              <a:buSzPts val="4800"/>
              <a:buNone/>
              <a:defRPr sz="4800">
                <a:solidFill>
                  <a:srgbClr val="FDDCAE"/>
                </a:solidFill>
              </a:defRPr>
            </a:lvl2pPr>
            <a:lvl3pPr lvl="2" rtl="0" algn="ctr">
              <a:spcBef>
                <a:spcPts val="0"/>
              </a:spcBef>
              <a:spcAft>
                <a:spcPts val="0"/>
              </a:spcAft>
              <a:buClr>
                <a:srgbClr val="FDDCAE"/>
              </a:buClr>
              <a:buSzPts val="4800"/>
              <a:buNone/>
              <a:defRPr sz="4800">
                <a:solidFill>
                  <a:srgbClr val="FDDCAE"/>
                </a:solidFill>
              </a:defRPr>
            </a:lvl3pPr>
            <a:lvl4pPr lvl="3" rtl="0" algn="ctr">
              <a:spcBef>
                <a:spcPts val="0"/>
              </a:spcBef>
              <a:spcAft>
                <a:spcPts val="0"/>
              </a:spcAft>
              <a:buClr>
                <a:srgbClr val="FDDCAE"/>
              </a:buClr>
              <a:buSzPts val="4800"/>
              <a:buNone/>
              <a:defRPr sz="4800">
                <a:solidFill>
                  <a:srgbClr val="FDDCAE"/>
                </a:solidFill>
              </a:defRPr>
            </a:lvl4pPr>
            <a:lvl5pPr lvl="4" rtl="0" algn="ctr">
              <a:spcBef>
                <a:spcPts val="0"/>
              </a:spcBef>
              <a:spcAft>
                <a:spcPts val="0"/>
              </a:spcAft>
              <a:buClr>
                <a:srgbClr val="FDDCAE"/>
              </a:buClr>
              <a:buSzPts val="4800"/>
              <a:buNone/>
              <a:defRPr sz="4800">
                <a:solidFill>
                  <a:srgbClr val="FDDCAE"/>
                </a:solidFill>
              </a:defRPr>
            </a:lvl5pPr>
            <a:lvl6pPr lvl="5" rtl="0" algn="ctr">
              <a:spcBef>
                <a:spcPts val="0"/>
              </a:spcBef>
              <a:spcAft>
                <a:spcPts val="0"/>
              </a:spcAft>
              <a:buClr>
                <a:srgbClr val="FDDCAE"/>
              </a:buClr>
              <a:buSzPts val="4800"/>
              <a:buNone/>
              <a:defRPr sz="4800">
                <a:solidFill>
                  <a:srgbClr val="FDDCAE"/>
                </a:solidFill>
              </a:defRPr>
            </a:lvl6pPr>
            <a:lvl7pPr lvl="6" rtl="0" algn="ctr">
              <a:spcBef>
                <a:spcPts val="0"/>
              </a:spcBef>
              <a:spcAft>
                <a:spcPts val="0"/>
              </a:spcAft>
              <a:buClr>
                <a:srgbClr val="FDDCAE"/>
              </a:buClr>
              <a:buSzPts val="4800"/>
              <a:buNone/>
              <a:defRPr sz="4800">
                <a:solidFill>
                  <a:srgbClr val="FDDCAE"/>
                </a:solidFill>
              </a:defRPr>
            </a:lvl7pPr>
            <a:lvl8pPr lvl="7" rtl="0" algn="ctr">
              <a:spcBef>
                <a:spcPts val="0"/>
              </a:spcBef>
              <a:spcAft>
                <a:spcPts val="0"/>
              </a:spcAft>
              <a:buClr>
                <a:srgbClr val="FDDCAE"/>
              </a:buClr>
              <a:buSzPts val="4800"/>
              <a:buNone/>
              <a:defRPr sz="4800">
                <a:solidFill>
                  <a:srgbClr val="FDDCAE"/>
                </a:solidFill>
              </a:defRPr>
            </a:lvl8pPr>
            <a:lvl9pPr lvl="8" rtl="0" algn="ctr">
              <a:spcBef>
                <a:spcPts val="0"/>
              </a:spcBef>
              <a:spcAft>
                <a:spcPts val="0"/>
              </a:spcAft>
              <a:buClr>
                <a:srgbClr val="FDDCAE"/>
              </a:buClr>
              <a:buSzPts val="4800"/>
              <a:buNone/>
              <a:defRPr sz="4800">
                <a:solidFill>
                  <a:srgbClr val="FDDCAE"/>
                </a:solidFill>
              </a:defRPr>
            </a:lvl9pPr>
          </a:lstStyle>
          <a:p>
            <a:r>
              <a:t>xx%</a:t>
            </a:r>
          </a:p>
        </p:txBody>
      </p:sp>
      <p:sp>
        <p:nvSpPr>
          <p:cNvPr id="111" name="Google Shape;111;p19"/>
          <p:cNvSpPr txBox="1"/>
          <p:nvPr>
            <p:ph idx="8" type="title"/>
          </p:nvPr>
        </p:nvSpPr>
        <p:spPr>
          <a:xfrm>
            <a:off x="4642772" y="29740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2" name="Google Shape;112;p19"/>
          <p:cNvSpPr txBox="1"/>
          <p:nvPr>
            <p:ph idx="9" type="subTitle"/>
          </p:nvPr>
        </p:nvSpPr>
        <p:spPr>
          <a:xfrm>
            <a:off x="4642772" y="3318125"/>
            <a:ext cx="1763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9"/>
          <p:cNvSpPr txBox="1"/>
          <p:nvPr>
            <p:ph hasCustomPrompt="1" idx="13" type="title"/>
          </p:nvPr>
        </p:nvSpPr>
        <p:spPr>
          <a:xfrm>
            <a:off x="6563716" y="1778275"/>
            <a:ext cx="1731600" cy="121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DDCAE"/>
              </a:buClr>
              <a:buSzPts val="4800"/>
              <a:buNone/>
              <a:defRPr sz="4800">
                <a:solidFill>
                  <a:srgbClr val="FDDCAE"/>
                </a:solidFill>
              </a:defRPr>
            </a:lvl1pPr>
            <a:lvl2pPr lvl="1" rtl="0" algn="ctr">
              <a:spcBef>
                <a:spcPts val="0"/>
              </a:spcBef>
              <a:spcAft>
                <a:spcPts val="0"/>
              </a:spcAft>
              <a:buClr>
                <a:srgbClr val="FDDCAE"/>
              </a:buClr>
              <a:buSzPts val="4800"/>
              <a:buNone/>
              <a:defRPr sz="4800">
                <a:solidFill>
                  <a:srgbClr val="FDDCAE"/>
                </a:solidFill>
              </a:defRPr>
            </a:lvl2pPr>
            <a:lvl3pPr lvl="2" rtl="0" algn="ctr">
              <a:spcBef>
                <a:spcPts val="0"/>
              </a:spcBef>
              <a:spcAft>
                <a:spcPts val="0"/>
              </a:spcAft>
              <a:buClr>
                <a:srgbClr val="FDDCAE"/>
              </a:buClr>
              <a:buSzPts val="4800"/>
              <a:buNone/>
              <a:defRPr sz="4800">
                <a:solidFill>
                  <a:srgbClr val="FDDCAE"/>
                </a:solidFill>
              </a:defRPr>
            </a:lvl3pPr>
            <a:lvl4pPr lvl="3" rtl="0" algn="ctr">
              <a:spcBef>
                <a:spcPts val="0"/>
              </a:spcBef>
              <a:spcAft>
                <a:spcPts val="0"/>
              </a:spcAft>
              <a:buClr>
                <a:srgbClr val="FDDCAE"/>
              </a:buClr>
              <a:buSzPts val="4800"/>
              <a:buNone/>
              <a:defRPr sz="4800">
                <a:solidFill>
                  <a:srgbClr val="FDDCAE"/>
                </a:solidFill>
              </a:defRPr>
            </a:lvl4pPr>
            <a:lvl5pPr lvl="4" rtl="0" algn="ctr">
              <a:spcBef>
                <a:spcPts val="0"/>
              </a:spcBef>
              <a:spcAft>
                <a:spcPts val="0"/>
              </a:spcAft>
              <a:buClr>
                <a:srgbClr val="FDDCAE"/>
              </a:buClr>
              <a:buSzPts val="4800"/>
              <a:buNone/>
              <a:defRPr sz="4800">
                <a:solidFill>
                  <a:srgbClr val="FDDCAE"/>
                </a:solidFill>
              </a:defRPr>
            </a:lvl5pPr>
            <a:lvl6pPr lvl="5" rtl="0" algn="ctr">
              <a:spcBef>
                <a:spcPts val="0"/>
              </a:spcBef>
              <a:spcAft>
                <a:spcPts val="0"/>
              </a:spcAft>
              <a:buClr>
                <a:srgbClr val="FDDCAE"/>
              </a:buClr>
              <a:buSzPts val="4800"/>
              <a:buNone/>
              <a:defRPr sz="4800">
                <a:solidFill>
                  <a:srgbClr val="FDDCAE"/>
                </a:solidFill>
              </a:defRPr>
            </a:lvl6pPr>
            <a:lvl7pPr lvl="6" rtl="0" algn="ctr">
              <a:spcBef>
                <a:spcPts val="0"/>
              </a:spcBef>
              <a:spcAft>
                <a:spcPts val="0"/>
              </a:spcAft>
              <a:buClr>
                <a:srgbClr val="FDDCAE"/>
              </a:buClr>
              <a:buSzPts val="4800"/>
              <a:buNone/>
              <a:defRPr sz="4800">
                <a:solidFill>
                  <a:srgbClr val="FDDCAE"/>
                </a:solidFill>
              </a:defRPr>
            </a:lvl7pPr>
            <a:lvl8pPr lvl="7" rtl="0" algn="ctr">
              <a:spcBef>
                <a:spcPts val="0"/>
              </a:spcBef>
              <a:spcAft>
                <a:spcPts val="0"/>
              </a:spcAft>
              <a:buClr>
                <a:srgbClr val="FDDCAE"/>
              </a:buClr>
              <a:buSzPts val="4800"/>
              <a:buNone/>
              <a:defRPr sz="4800">
                <a:solidFill>
                  <a:srgbClr val="FDDCAE"/>
                </a:solidFill>
              </a:defRPr>
            </a:lvl8pPr>
            <a:lvl9pPr lvl="8" rtl="0" algn="ctr">
              <a:spcBef>
                <a:spcPts val="0"/>
              </a:spcBef>
              <a:spcAft>
                <a:spcPts val="0"/>
              </a:spcAft>
              <a:buClr>
                <a:srgbClr val="FDDCAE"/>
              </a:buClr>
              <a:buSzPts val="4800"/>
              <a:buNone/>
              <a:defRPr sz="4800">
                <a:solidFill>
                  <a:srgbClr val="FDDCAE"/>
                </a:solidFill>
              </a:defRPr>
            </a:lvl9pPr>
          </a:lstStyle>
          <a:p>
            <a:r>
              <a:t>xx%</a:t>
            </a:r>
          </a:p>
        </p:txBody>
      </p:sp>
      <p:sp>
        <p:nvSpPr>
          <p:cNvPr id="114" name="Google Shape;114;p19"/>
          <p:cNvSpPr txBox="1"/>
          <p:nvPr>
            <p:ph idx="14" type="title"/>
          </p:nvPr>
        </p:nvSpPr>
        <p:spPr>
          <a:xfrm>
            <a:off x="6547741" y="2974025"/>
            <a:ext cx="176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5" name="Google Shape;115;p19"/>
          <p:cNvSpPr txBox="1"/>
          <p:nvPr>
            <p:ph idx="15" type="subTitle"/>
          </p:nvPr>
        </p:nvSpPr>
        <p:spPr>
          <a:xfrm>
            <a:off x="6547741" y="3318125"/>
            <a:ext cx="17634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_HEADER_1_1">
    <p:spTree>
      <p:nvGrpSpPr>
        <p:cNvPr id="116" name="Shape 116"/>
        <p:cNvGrpSpPr/>
        <p:nvPr/>
      </p:nvGrpSpPr>
      <p:grpSpPr>
        <a:xfrm>
          <a:off x="0" y="0"/>
          <a:ext cx="0" cy="0"/>
          <a:chOff x="0" y="0"/>
          <a:chExt cx="0" cy="0"/>
        </a:xfrm>
      </p:grpSpPr>
      <p:sp>
        <p:nvSpPr>
          <p:cNvPr id="117" name="Google Shape;117;p20"/>
          <p:cNvSpPr/>
          <p:nvPr/>
        </p:nvSpPr>
        <p:spPr>
          <a:xfrm>
            <a:off x="0" y="-10200"/>
            <a:ext cx="9170700" cy="184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type="title"/>
          </p:nvPr>
        </p:nvSpPr>
        <p:spPr>
          <a:xfrm>
            <a:off x="2457300" y="2560525"/>
            <a:ext cx="4229400" cy="841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9" name="Google Shape;119;p20"/>
          <p:cNvSpPr txBox="1"/>
          <p:nvPr>
            <p:ph hasCustomPrompt="1" idx="2" type="title"/>
          </p:nvPr>
        </p:nvSpPr>
        <p:spPr>
          <a:xfrm>
            <a:off x="3316050" y="945225"/>
            <a:ext cx="2511900" cy="78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0" name="Google Shape;120;p20"/>
          <p:cNvSpPr txBox="1"/>
          <p:nvPr>
            <p:ph idx="1" type="subTitle"/>
          </p:nvPr>
        </p:nvSpPr>
        <p:spPr>
          <a:xfrm>
            <a:off x="2982450" y="3603801"/>
            <a:ext cx="31791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a:off x="-18775" y="-20375"/>
            <a:ext cx="2771700" cy="51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title"/>
          </p:nvPr>
        </p:nvSpPr>
        <p:spPr>
          <a:xfrm>
            <a:off x="1176992" y="2560534"/>
            <a:ext cx="3537600" cy="8418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1176992" y="945225"/>
            <a:ext cx="2511900" cy="7893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 name="Google Shape;15;p3"/>
          <p:cNvSpPr txBox="1"/>
          <p:nvPr>
            <p:ph idx="1" type="subTitle"/>
          </p:nvPr>
        </p:nvSpPr>
        <p:spPr>
          <a:xfrm>
            <a:off x="1176992" y="3591825"/>
            <a:ext cx="3179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ONLY_1_3">
    <p:spTree>
      <p:nvGrpSpPr>
        <p:cNvPr id="121" name="Shape 121"/>
        <p:cNvGrpSpPr/>
        <p:nvPr/>
      </p:nvGrpSpPr>
      <p:grpSpPr>
        <a:xfrm>
          <a:off x="0" y="0"/>
          <a:ext cx="0" cy="0"/>
          <a:chOff x="0" y="0"/>
          <a:chExt cx="0" cy="0"/>
        </a:xfrm>
      </p:grpSpPr>
      <p:sp>
        <p:nvSpPr>
          <p:cNvPr id="122" name="Google Shape;122;p21"/>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21"/>
          <p:cNvSpPr txBox="1"/>
          <p:nvPr>
            <p:ph idx="2" type="title"/>
          </p:nvPr>
        </p:nvSpPr>
        <p:spPr>
          <a:xfrm>
            <a:off x="844405" y="1907225"/>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5" name="Google Shape;125;p21"/>
          <p:cNvSpPr txBox="1"/>
          <p:nvPr>
            <p:ph idx="1" type="subTitle"/>
          </p:nvPr>
        </p:nvSpPr>
        <p:spPr>
          <a:xfrm>
            <a:off x="844405" y="22513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1"/>
          <p:cNvSpPr txBox="1"/>
          <p:nvPr>
            <p:ph idx="3" type="title"/>
          </p:nvPr>
        </p:nvSpPr>
        <p:spPr>
          <a:xfrm>
            <a:off x="3433645" y="1907225"/>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7" name="Google Shape;127;p21"/>
          <p:cNvSpPr txBox="1"/>
          <p:nvPr>
            <p:ph idx="4" type="subTitle"/>
          </p:nvPr>
        </p:nvSpPr>
        <p:spPr>
          <a:xfrm>
            <a:off x="3433645" y="22513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1"/>
          <p:cNvSpPr txBox="1"/>
          <p:nvPr>
            <p:ph idx="5" type="title"/>
          </p:nvPr>
        </p:nvSpPr>
        <p:spPr>
          <a:xfrm>
            <a:off x="6022895" y="1907225"/>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9" name="Google Shape;129;p21"/>
          <p:cNvSpPr txBox="1"/>
          <p:nvPr>
            <p:ph idx="6" type="subTitle"/>
          </p:nvPr>
        </p:nvSpPr>
        <p:spPr>
          <a:xfrm>
            <a:off x="6022895" y="2251325"/>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1"/>
          <p:cNvSpPr txBox="1"/>
          <p:nvPr>
            <p:ph idx="7" type="title"/>
          </p:nvPr>
        </p:nvSpPr>
        <p:spPr>
          <a:xfrm>
            <a:off x="844405" y="36104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1" name="Google Shape;131;p21"/>
          <p:cNvSpPr txBox="1"/>
          <p:nvPr>
            <p:ph idx="8" type="subTitle"/>
          </p:nvPr>
        </p:nvSpPr>
        <p:spPr>
          <a:xfrm>
            <a:off x="844405" y="39545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21"/>
          <p:cNvSpPr txBox="1"/>
          <p:nvPr>
            <p:ph idx="9" type="title"/>
          </p:nvPr>
        </p:nvSpPr>
        <p:spPr>
          <a:xfrm>
            <a:off x="3433645" y="36104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3" name="Google Shape;133;p21"/>
          <p:cNvSpPr txBox="1"/>
          <p:nvPr>
            <p:ph idx="13" type="subTitle"/>
          </p:nvPr>
        </p:nvSpPr>
        <p:spPr>
          <a:xfrm>
            <a:off x="3433645" y="39545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1"/>
          <p:cNvSpPr txBox="1"/>
          <p:nvPr>
            <p:ph idx="14" type="title"/>
          </p:nvPr>
        </p:nvSpPr>
        <p:spPr>
          <a:xfrm>
            <a:off x="6022895" y="36104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5" name="Google Shape;135;p21"/>
          <p:cNvSpPr txBox="1"/>
          <p:nvPr>
            <p:ph idx="15" type="subTitle"/>
          </p:nvPr>
        </p:nvSpPr>
        <p:spPr>
          <a:xfrm>
            <a:off x="6022895" y="39545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TITLE_ONLY_1_1_2">
    <p:spTree>
      <p:nvGrpSpPr>
        <p:cNvPr id="136" name="Shape 136"/>
        <p:cNvGrpSpPr/>
        <p:nvPr/>
      </p:nvGrpSpPr>
      <p:grpSpPr>
        <a:xfrm>
          <a:off x="0" y="0"/>
          <a:ext cx="0" cy="0"/>
          <a:chOff x="0" y="0"/>
          <a:chExt cx="0" cy="0"/>
        </a:xfrm>
      </p:grpSpPr>
      <p:sp>
        <p:nvSpPr>
          <p:cNvPr id="137" name="Google Shape;137;p22"/>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2"/>
          <p:cNvSpPr txBox="1"/>
          <p:nvPr>
            <p:ph idx="2" type="title"/>
          </p:nvPr>
        </p:nvSpPr>
        <p:spPr>
          <a:xfrm>
            <a:off x="886469" y="274562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0" name="Google Shape;140;p22"/>
          <p:cNvSpPr txBox="1"/>
          <p:nvPr>
            <p:ph idx="1" type="body"/>
          </p:nvPr>
        </p:nvSpPr>
        <p:spPr>
          <a:xfrm>
            <a:off x="886475" y="3334275"/>
            <a:ext cx="2320800" cy="159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1" name="Google Shape;141;p22"/>
          <p:cNvSpPr txBox="1"/>
          <p:nvPr>
            <p:ph idx="3" type="title"/>
          </p:nvPr>
        </p:nvSpPr>
        <p:spPr>
          <a:xfrm>
            <a:off x="3411594" y="274562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2" name="Google Shape;142;p22"/>
          <p:cNvSpPr txBox="1"/>
          <p:nvPr>
            <p:ph idx="4" type="body"/>
          </p:nvPr>
        </p:nvSpPr>
        <p:spPr>
          <a:xfrm>
            <a:off x="3411600" y="3334275"/>
            <a:ext cx="2320800" cy="159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3" name="Google Shape;143;p22"/>
          <p:cNvSpPr txBox="1"/>
          <p:nvPr>
            <p:ph idx="5" type="title"/>
          </p:nvPr>
        </p:nvSpPr>
        <p:spPr>
          <a:xfrm>
            <a:off x="5936719" y="2745625"/>
            <a:ext cx="232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4" name="Google Shape;144;p22"/>
          <p:cNvSpPr txBox="1"/>
          <p:nvPr>
            <p:ph idx="6" type="body"/>
          </p:nvPr>
        </p:nvSpPr>
        <p:spPr>
          <a:xfrm>
            <a:off x="5936725" y="3334275"/>
            <a:ext cx="2320800" cy="159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SECTION_HEADER_1_1_1">
    <p:spTree>
      <p:nvGrpSpPr>
        <p:cNvPr id="145" name="Shape 145"/>
        <p:cNvGrpSpPr/>
        <p:nvPr/>
      </p:nvGrpSpPr>
      <p:grpSpPr>
        <a:xfrm>
          <a:off x="0" y="0"/>
          <a:ext cx="0" cy="0"/>
          <a:chOff x="0" y="0"/>
          <a:chExt cx="0" cy="0"/>
        </a:xfrm>
      </p:grpSpPr>
      <p:sp>
        <p:nvSpPr>
          <p:cNvPr id="146" name="Google Shape;146;p23"/>
          <p:cNvSpPr/>
          <p:nvPr/>
        </p:nvSpPr>
        <p:spPr>
          <a:xfrm>
            <a:off x="-13350" y="1853400"/>
            <a:ext cx="9170700" cy="3345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ph type="title"/>
          </p:nvPr>
        </p:nvSpPr>
        <p:spPr>
          <a:xfrm>
            <a:off x="1165031" y="2560525"/>
            <a:ext cx="4387200" cy="8418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3"/>
          <p:cNvSpPr txBox="1"/>
          <p:nvPr>
            <p:ph hasCustomPrompt="1" idx="2" type="title"/>
          </p:nvPr>
        </p:nvSpPr>
        <p:spPr>
          <a:xfrm>
            <a:off x="1165031" y="945225"/>
            <a:ext cx="2511900" cy="7893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49" name="Google Shape;149;p23"/>
          <p:cNvSpPr txBox="1"/>
          <p:nvPr>
            <p:ph idx="1" type="subTitle"/>
          </p:nvPr>
        </p:nvSpPr>
        <p:spPr>
          <a:xfrm>
            <a:off x="1165031" y="3591825"/>
            <a:ext cx="3179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TITLE_ONLY_1_3_1">
    <p:spTree>
      <p:nvGrpSpPr>
        <p:cNvPr id="150" name="Shape 150"/>
        <p:cNvGrpSpPr/>
        <p:nvPr/>
      </p:nvGrpSpPr>
      <p:grpSpPr>
        <a:xfrm>
          <a:off x="0" y="0"/>
          <a:ext cx="0" cy="0"/>
          <a:chOff x="0" y="0"/>
          <a:chExt cx="0" cy="0"/>
        </a:xfrm>
      </p:grpSpPr>
      <p:sp>
        <p:nvSpPr>
          <p:cNvPr id="151" name="Google Shape;151;p24"/>
          <p:cNvSpPr/>
          <p:nvPr/>
        </p:nvSpPr>
        <p:spPr>
          <a:xfrm>
            <a:off x="0" y="3459250"/>
            <a:ext cx="9144000" cy="1223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4"/>
          <p:cNvSpPr txBox="1"/>
          <p:nvPr>
            <p:ph idx="2" type="title"/>
          </p:nvPr>
        </p:nvSpPr>
        <p:spPr>
          <a:xfrm>
            <a:off x="844405" y="37628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5" name="Google Shape;155;p24"/>
          <p:cNvSpPr txBox="1"/>
          <p:nvPr>
            <p:ph idx="1" type="subTitle"/>
          </p:nvPr>
        </p:nvSpPr>
        <p:spPr>
          <a:xfrm>
            <a:off x="844405" y="41069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3" type="title"/>
          </p:nvPr>
        </p:nvSpPr>
        <p:spPr>
          <a:xfrm>
            <a:off x="3433645" y="37628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7" name="Google Shape;157;p24"/>
          <p:cNvSpPr txBox="1"/>
          <p:nvPr>
            <p:ph idx="4" type="subTitle"/>
          </p:nvPr>
        </p:nvSpPr>
        <p:spPr>
          <a:xfrm>
            <a:off x="3433645" y="41069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5" type="title"/>
          </p:nvPr>
        </p:nvSpPr>
        <p:spPr>
          <a:xfrm>
            <a:off x="6022895" y="3762850"/>
            <a:ext cx="2276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9" name="Google Shape;159;p24"/>
          <p:cNvSpPr txBox="1"/>
          <p:nvPr>
            <p:ph idx="6" type="subTitle"/>
          </p:nvPr>
        </p:nvSpPr>
        <p:spPr>
          <a:xfrm>
            <a:off x="6022895" y="4106950"/>
            <a:ext cx="22767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3">
  <p:cSld name="TITLE_ONLY_1_3_1_1">
    <p:spTree>
      <p:nvGrpSpPr>
        <p:cNvPr id="160" name="Shape 160"/>
        <p:cNvGrpSpPr/>
        <p:nvPr/>
      </p:nvGrpSpPr>
      <p:grpSpPr>
        <a:xfrm>
          <a:off x="0" y="0"/>
          <a:ext cx="0" cy="0"/>
          <a:chOff x="0" y="0"/>
          <a:chExt cx="0" cy="0"/>
        </a:xfrm>
      </p:grpSpPr>
      <p:sp>
        <p:nvSpPr>
          <p:cNvPr id="161" name="Google Shape;161;p25"/>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25"/>
          <p:cNvSpPr txBox="1"/>
          <p:nvPr>
            <p:ph idx="2" type="title"/>
          </p:nvPr>
        </p:nvSpPr>
        <p:spPr>
          <a:xfrm>
            <a:off x="6114800" y="1503225"/>
            <a:ext cx="2222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None/>
              <a:defRPr sz="18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25"/>
          <p:cNvSpPr txBox="1"/>
          <p:nvPr>
            <p:ph idx="1" type="subTitle"/>
          </p:nvPr>
        </p:nvSpPr>
        <p:spPr>
          <a:xfrm>
            <a:off x="6114800" y="1847325"/>
            <a:ext cx="2222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5" name="Google Shape;165;p25"/>
          <p:cNvSpPr txBox="1"/>
          <p:nvPr>
            <p:ph idx="3" type="title"/>
          </p:nvPr>
        </p:nvSpPr>
        <p:spPr>
          <a:xfrm>
            <a:off x="6114800" y="2545650"/>
            <a:ext cx="2222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 name="Google Shape;166;p25"/>
          <p:cNvSpPr txBox="1"/>
          <p:nvPr>
            <p:ph idx="4" type="subTitle"/>
          </p:nvPr>
        </p:nvSpPr>
        <p:spPr>
          <a:xfrm>
            <a:off x="6114800" y="2889750"/>
            <a:ext cx="2222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7" name="Google Shape;167;p25"/>
          <p:cNvSpPr txBox="1"/>
          <p:nvPr>
            <p:ph idx="5" type="title"/>
          </p:nvPr>
        </p:nvSpPr>
        <p:spPr>
          <a:xfrm>
            <a:off x="6114800" y="3588075"/>
            <a:ext cx="2222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168" name="Google Shape;168;p25"/>
          <p:cNvSpPr txBox="1"/>
          <p:nvPr>
            <p:ph idx="6" type="subTitle"/>
          </p:nvPr>
        </p:nvSpPr>
        <p:spPr>
          <a:xfrm>
            <a:off x="6114800" y="3932175"/>
            <a:ext cx="22221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SECTION_HEADER_1_1_2">
    <p:spTree>
      <p:nvGrpSpPr>
        <p:cNvPr id="169" name="Shape 169"/>
        <p:cNvGrpSpPr/>
        <p:nvPr/>
      </p:nvGrpSpPr>
      <p:grpSpPr>
        <a:xfrm>
          <a:off x="0" y="0"/>
          <a:ext cx="0" cy="0"/>
          <a:chOff x="0" y="0"/>
          <a:chExt cx="0" cy="0"/>
        </a:xfrm>
      </p:grpSpPr>
      <p:sp>
        <p:nvSpPr>
          <p:cNvPr id="170" name="Google Shape;170;p26"/>
          <p:cNvSpPr/>
          <p:nvPr/>
        </p:nvSpPr>
        <p:spPr>
          <a:xfrm>
            <a:off x="2187150" y="-18300"/>
            <a:ext cx="4769700" cy="518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txBox="1"/>
          <p:nvPr>
            <p:ph type="title"/>
          </p:nvPr>
        </p:nvSpPr>
        <p:spPr>
          <a:xfrm>
            <a:off x="2457300" y="2560525"/>
            <a:ext cx="4229400" cy="841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2" name="Google Shape;172;p26"/>
          <p:cNvSpPr txBox="1"/>
          <p:nvPr>
            <p:ph hasCustomPrompt="1" idx="2" type="title"/>
          </p:nvPr>
        </p:nvSpPr>
        <p:spPr>
          <a:xfrm>
            <a:off x="3316050" y="945225"/>
            <a:ext cx="2511900" cy="78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73" name="Google Shape;173;p26"/>
          <p:cNvSpPr txBox="1"/>
          <p:nvPr>
            <p:ph idx="1" type="subTitle"/>
          </p:nvPr>
        </p:nvSpPr>
        <p:spPr>
          <a:xfrm>
            <a:off x="2982450" y="3603801"/>
            <a:ext cx="3179100" cy="53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SECTION_HEADER_1_1_1_1">
    <p:spTree>
      <p:nvGrpSpPr>
        <p:cNvPr id="174" name="Shape 174"/>
        <p:cNvGrpSpPr/>
        <p:nvPr/>
      </p:nvGrpSpPr>
      <p:grpSpPr>
        <a:xfrm>
          <a:off x="0" y="0"/>
          <a:ext cx="0" cy="0"/>
          <a:chOff x="0" y="0"/>
          <a:chExt cx="0" cy="0"/>
        </a:xfrm>
      </p:grpSpPr>
      <p:sp>
        <p:nvSpPr>
          <p:cNvPr id="175" name="Google Shape;175;p27"/>
          <p:cNvSpPr/>
          <p:nvPr/>
        </p:nvSpPr>
        <p:spPr>
          <a:xfrm>
            <a:off x="-13350" y="1853400"/>
            <a:ext cx="9170700" cy="334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txBox="1"/>
          <p:nvPr>
            <p:ph type="title"/>
          </p:nvPr>
        </p:nvSpPr>
        <p:spPr>
          <a:xfrm>
            <a:off x="3746799" y="2560525"/>
            <a:ext cx="4229400" cy="8418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4800"/>
              <a:buNone/>
              <a:defRPr sz="4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77" name="Google Shape;177;p27"/>
          <p:cNvSpPr txBox="1"/>
          <p:nvPr>
            <p:ph hasCustomPrompt="1" idx="2" type="title"/>
          </p:nvPr>
        </p:nvSpPr>
        <p:spPr>
          <a:xfrm>
            <a:off x="5464327" y="945225"/>
            <a:ext cx="2511900" cy="789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78" name="Google Shape;178;p27"/>
          <p:cNvSpPr txBox="1"/>
          <p:nvPr>
            <p:ph idx="1" type="subTitle"/>
          </p:nvPr>
        </p:nvSpPr>
        <p:spPr>
          <a:xfrm>
            <a:off x="4797127" y="3603801"/>
            <a:ext cx="3179100" cy="53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ONLY_1_2_1">
    <p:spTree>
      <p:nvGrpSpPr>
        <p:cNvPr id="179" name="Shape 179"/>
        <p:cNvGrpSpPr/>
        <p:nvPr/>
      </p:nvGrpSpPr>
      <p:grpSpPr>
        <a:xfrm>
          <a:off x="0" y="0"/>
          <a:ext cx="0" cy="0"/>
          <a:chOff x="0" y="0"/>
          <a:chExt cx="0" cy="0"/>
        </a:xfrm>
      </p:grpSpPr>
      <p:sp>
        <p:nvSpPr>
          <p:cNvPr id="180" name="Google Shape;180;p28"/>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8"/>
          <p:cNvSpPr txBox="1"/>
          <p:nvPr>
            <p:ph idx="2" type="title"/>
          </p:nvPr>
        </p:nvSpPr>
        <p:spPr>
          <a:xfrm>
            <a:off x="2091548" y="1878275"/>
            <a:ext cx="218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 name="Google Shape;183;p28"/>
          <p:cNvSpPr txBox="1"/>
          <p:nvPr>
            <p:ph idx="1" type="subTitle"/>
          </p:nvPr>
        </p:nvSpPr>
        <p:spPr>
          <a:xfrm>
            <a:off x="2091548" y="2190150"/>
            <a:ext cx="2183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4" name="Google Shape;184;p28"/>
          <p:cNvSpPr txBox="1"/>
          <p:nvPr>
            <p:ph idx="3" type="title"/>
          </p:nvPr>
        </p:nvSpPr>
        <p:spPr>
          <a:xfrm>
            <a:off x="2091548" y="3334950"/>
            <a:ext cx="218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28"/>
          <p:cNvSpPr txBox="1"/>
          <p:nvPr>
            <p:ph idx="4" type="subTitle"/>
          </p:nvPr>
        </p:nvSpPr>
        <p:spPr>
          <a:xfrm>
            <a:off x="2091548" y="3646825"/>
            <a:ext cx="2183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 name="Google Shape;186;p28"/>
          <p:cNvSpPr txBox="1"/>
          <p:nvPr>
            <p:ph idx="5" type="title"/>
          </p:nvPr>
        </p:nvSpPr>
        <p:spPr>
          <a:xfrm>
            <a:off x="5993373" y="1878275"/>
            <a:ext cx="218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28"/>
          <p:cNvSpPr txBox="1"/>
          <p:nvPr>
            <p:ph idx="6" type="subTitle"/>
          </p:nvPr>
        </p:nvSpPr>
        <p:spPr>
          <a:xfrm>
            <a:off x="5993373" y="2190150"/>
            <a:ext cx="2183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8" name="Google Shape;188;p28"/>
          <p:cNvSpPr txBox="1"/>
          <p:nvPr>
            <p:ph idx="7" type="title"/>
          </p:nvPr>
        </p:nvSpPr>
        <p:spPr>
          <a:xfrm>
            <a:off x="5993373" y="3334950"/>
            <a:ext cx="218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28"/>
          <p:cNvSpPr txBox="1"/>
          <p:nvPr>
            <p:ph idx="8" type="subTitle"/>
          </p:nvPr>
        </p:nvSpPr>
        <p:spPr>
          <a:xfrm>
            <a:off x="5993373" y="3646825"/>
            <a:ext cx="21837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_1_1_2">
    <p:spTree>
      <p:nvGrpSpPr>
        <p:cNvPr id="190" name="Shape 190"/>
        <p:cNvGrpSpPr/>
        <p:nvPr/>
      </p:nvGrpSpPr>
      <p:grpSpPr>
        <a:xfrm>
          <a:off x="0" y="0"/>
          <a:ext cx="0" cy="0"/>
          <a:chOff x="0" y="0"/>
          <a:chExt cx="0" cy="0"/>
        </a:xfrm>
      </p:grpSpPr>
      <p:sp>
        <p:nvSpPr>
          <p:cNvPr id="191" name="Google Shape;191;p29"/>
          <p:cNvSpPr/>
          <p:nvPr/>
        </p:nvSpPr>
        <p:spPr>
          <a:xfrm>
            <a:off x="0" y="1564125"/>
            <a:ext cx="7116300" cy="3635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type="title"/>
          </p:nvPr>
        </p:nvSpPr>
        <p:spPr>
          <a:xfrm>
            <a:off x="1159050" y="672000"/>
            <a:ext cx="4387200" cy="8418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3" name="Google Shape;193;p29"/>
          <p:cNvSpPr txBox="1"/>
          <p:nvPr>
            <p:ph idx="1" type="subTitle"/>
          </p:nvPr>
        </p:nvSpPr>
        <p:spPr>
          <a:xfrm>
            <a:off x="1159050" y="1954650"/>
            <a:ext cx="2946900" cy="149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94" name="Google Shape;194;p29"/>
          <p:cNvSpPr txBox="1"/>
          <p:nvPr/>
        </p:nvSpPr>
        <p:spPr>
          <a:xfrm>
            <a:off x="1159050" y="3206775"/>
            <a:ext cx="31488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4"/>
                </a:solidFill>
                <a:latin typeface="Open Sans"/>
                <a:ea typeface="Open Sans"/>
                <a:cs typeface="Open Sans"/>
                <a:sym typeface="Open Sans"/>
              </a:rPr>
              <a:t>CREDITS: This presentation template was created by </a:t>
            </a:r>
            <a:r>
              <a:rPr b="1" lang="en" sz="1000">
                <a:solidFill>
                  <a:schemeClr val="accent4"/>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accent4"/>
                </a:solidFill>
                <a:latin typeface="Open Sans"/>
                <a:ea typeface="Open Sans"/>
                <a:cs typeface="Open Sans"/>
                <a:sym typeface="Open Sans"/>
              </a:rPr>
              <a:t>, including icons by </a:t>
            </a:r>
            <a:r>
              <a:rPr b="1" lang="en" sz="1000">
                <a:solidFill>
                  <a:schemeClr val="accent4"/>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accent4"/>
                </a:solidFill>
                <a:latin typeface="Open Sans"/>
                <a:ea typeface="Open Sans"/>
                <a:cs typeface="Open Sans"/>
                <a:sym typeface="Open Sans"/>
              </a:rPr>
              <a:t>, and infographics &amp; images by </a:t>
            </a:r>
            <a:r>
              <a:rPr b="1" lang="en" sz="1000">
                <a:solidFill>
                  <a:schemeClr val="accent4"/>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accent4"/>
                </a:solidFill>
                <a:latin typeface="Open Sans"/>
                <a:ea typeface="Open Sans"/>
                <a:cs typeface="Open Sans"/>
                <a:sym typeface="Open Sans"/>
              </a:rPr>
              <a:t>. </a:t>
            </a:r>
            <a:endParaRPr sz="1000">
              <a:solidFill>
                <a:schemeClr val="accent4"/>
              </a:solidFill>
              <a:latin typeface="Open Sans"/>
              <a:ea typeface="Open Sans"/>
              <a:cs typeface="Open Sans"/>
              <a:sym typeface="Open Sans"/>
            </a:endParaRPr>
          </a:p>
          <a:p>
            <a:pPr indent="0" lvl="0" marL="0" rtl="0" algn="l">
              <a:spcBef>
                <a:spcPts val="300"/>
              </a:spcBef>
              <a:spcAft>
                <a:spcPts val="0"/>
              </a:spcAft>
              <a:buNone/>
            </a:pPr>
            <a:r>
              <a:t/>
            </a:r>
            <a:endParaRPr b="1" sz="1000">
              <a:solidFill>
                <a:schemeClr val="accent4"/>
              </a:solidFill>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95" name="Shape 195"/>
        <p:cNvGrpSpPr/>
        <p:nvPr/>
      </p:nvGrpSpPr>
      <p:grpSpPr>
        <a:xfrm>
          <a:off x="0" y="0"/>
          <a:ext cx="0" cy="0"/>
          <a:chOff x="0" y="0"/>
          <a:chExt cx="0" cy="0"/>
        </a:xfrm>
      </p:grpSpPr>
      <p:sp>
        <p:nvSpPr>
          <p:cNvPr id="196" name="Google Shape;196;p30"/>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97" name="Google Shape;197;p30"/>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98" name="Google Shape;198;p30"/>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99" name="Google Shape;199;p30"/>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00" name="Google Shape;200;p30"/>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01" name="Google Shape;201;p30"/>
          <p:cNvGrpSpPr/>
          <p:nvPr/>
        </p:nvGrpSpPr>
        <p:grpSpPr>
          <a:xfrm>
            <a:off x="8064275" y="887850"/>
            <a:ext cx="581800" cy="582350"/>
            <a:chOff x="8064275" y="887850"/>
            <a:chExt cx="581800" cy="582350"/>
          </a:xfrm>
        </p:grpSpPr>
        <p:sp>
          <p:nvSpPr>
            <p:cNvPr id="202" name="Google Shape;202;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30"/>
          <p:cNvGrpSpPr/>
          <p:nvPr/>
        </p:nvGrpSpPr>
        <p:grpSpPr>
          <a:xfrm>
            <a:off x="7353050" y="316275"/>
            <a:ext cx="292025" cy="292575"/>
            <a:chOff x="7353050" y="316275"/>
            <a:chExt cx="292025" cy="292575"/>
          </a:xfrm>
        </p:grpSpPr>
        <p:sp>
          <p:nvSpPr>
            <p:cNvPr id="209" name="Google Shape;209;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30"/>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30"/>
          <p:cNvGrpSpPr/>
          <p:nvPr/>
        </p:nvGrpSpPr>
        <p:grpSpPr>
          <a:xfrm>
            <a:off x="5443350" y="289275"/>
            <a:ext cx="175013" cy="27000"/>
            <a:chOff x="5662375" y="212375"/>
            <a:chExt cx="175013" cy="27000"/>
          </a:xfrm>
        </p:grpSpPr>
        <p:sp>
          <p:nvSpPr>
            <p:cNvPr id="220" name="Google Shape;220;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30"/>
          <p:cNvGrpSpPr/>
          <p:nvPr/>
        </p:nvGrpSpPr>
        <p:grpSpPr>
          <a:xfrm>
            <a:off x="8490050" y="170875"/>
            <a:ext cx="175013" cy="27000"/>
            <a:chOff x="5662375" y="212375"/>
            <a:chExt cx="175013" cy="27000"/>
          </a:xfrm>
        </p:grpSpPr>
        <p:sp>
          <p:nvSpPr>
            <p:cNvPr id="224" name="Google Shape;224;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0"/>
          <p:cNvGrpSpPr/>
          <p:nvPr/>
        </p:nvGrpSpPr>
        <p:grpSpPr>
          <a:xfrm>
            <a:off x="8068750" y="1581800"/>
            <a:ext cx="175013" cy="27000"/>
            <a:chOff x="5662375" y="212375"/>
            <a:chExt cx="175013" cy="27000"/>
          </a:xfrm>
        </p:grpSpPr>
        <p:sp>
          <p:nvSpPr>
            <p:cNvPr id="228" name="Google Shape;228;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idx="1" type="body"/>
          </p:nvPr>
        </p:nvSpPr>
        <p:spPr>
          <a:xfrm>
            <a:off x="680525" y="1671250"/>
            <a:ext cx="3599100" cy="1887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18" name="Google Shape;18;p4"/>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body"/>
          </p:nvPr>
        </p:nvSpPr>
        <p:spPr>
          <a:xfrm>
            <a:off x="703775" y="1261200"/>
            <a:ext cx="3631800" cy="330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sz="1300"/>
            </a:lvl1pPr>
            <a:lvl2pPr indent="-311150" lvl="1" marL="914400">
              <a:spcBef>
                <a:spcPts val="1600"/>
              </a:spcBef>
              <a:spcAft>
                <a:spcPts val="0"/>
              </a:spcAft>
              <a:buSzPts val="1300"/>
              <a:buChar char="○"/>
              <a:defRPr sz="1300"/>
            </a:lvl2pPr>
            <a:lvl3pPr indent="-311150" lvl="2" marL="1371600">
              <a:spcBef>
                <a:spcPts val="1600"/>
              </a:spcBef>
              <a:spcAft>
                <a:spcPts val="0"/>
              </a:spcAft>
              <a:buSzPts val="1300"/>
              <a:buChar char="■"/>
              <a:defRPr sz="1300"/>
            </a:lvl3pPr>
            <a:lvl4pPr indent="-311150" lvl="3" marL="1828800">
              <a:spcBef>
                <a:spcPts val="1600"/>
              </a:spcBef>
              <a:spcAft>
                <a:spcPts val="0"/>
              </a:spcAft>
              <a:buSzPts val="1300"/>
              <a:buChar char="●"/>
              <a:defRPr sz="1300"/>
            </a:lvl4pPr>
            <a:lvl5pPr indent="-311150" lvl="4" marL="2286000">
              <a:spcBef>
                <a:spcPts val="1600"/>
              </a:spcBef>
              <a:spcAft>
                <a:spcPts val="0"/>
              </a:spcAft>
              <a:buSzPts val="1300"/>
              <a:buChar char="○"/>
              <a:defRPr sz="1300"/>
            </a:lvl5pPr>
            <a:lvl6pPr indent="-311150" lvl="5" marL="2743200">
              <a:spcBef>
                <a:spcPts val="1600"/>
              </a:spcBef>
              <a:spcAft>
                <a:spcPts val="0"/>
              </a:spcAft>
              <a:buSzPts val="1300"/>
              <a:buChar char="■"/>
              <a:defRPr sz="1300"/>
            </a:lvl6pPr>
            <a:lvl7pPr indent="-311150" lvl="6" marL="3200400">
              <a:spcBef>
                <a:spcPts val="1600"/>
              </a:spcBef>
              <a:spcAft>
                <a:spcPts val="0"/>
              </a:spcAft>
              <a:buSzPts val="1300"/>
              <a:buChar char="●"/>
              <a:defRPr sz="1300"/>
            </a:lvl7pPr>
            <a:lvl8pPr indent="-311150" lvl="7" marL="3657600">
              <a:spcBef>
                <a:spcPts val="1600"/>
              </a:spcBef>
              <a:spcAft>
                <a:spcPts val="0"/>
              </a:spcAft>
              <a:buSzPts val="1300"/>
              <a:buChar char="○"/>
              <a:defRPr sz="1300"/>
            </a:lvl8pPr>
            <a:lvl9pPr indent="-311150" lvl="8" marL="4114800">
              <a:spcBef>
                <a:spcPts val="1600"/>
              </a:spcBef>
              <a:spcAft>
                <a:spcPts val="1600"/>
              </a:spcAft>
              <a:buSzPts val="1300"/>
              <a:buChar char="■"/>
              <a:defRPr sz="1300"/>
            </a:lvl9pPr>
          </a:lstStyle>
          <a:p/>
        </p:txBody>
      </p:sp>
      <p:sp>
        <p:nvSpPr>
          <p:cNvPr id="22" name="Google Shape;22;p5"/>
          <p:cNvSpPr txBox="1"/>
          <p:nvPr>
            <p:ph idx="2" type="body"/>
          </p:nvPr>
        </p:nvSpPr>
        <p:spPr>
          <a:xfrm>
            <a:off x="4808424" y="1261200"/>
            <a:ext cx="3631800" cy="330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sz="1300"/>
            </a:lvl1pPr>
            <a:lvl2pPr indent="-311150" lvl="1" marL="914400">
              <a:spcBef>
                <a:spcPts val="1600"/>
              </a:spcBef>
              <a:spcAft>
                <a:spcPts val="0"/>
              </a:spcAft>
              <a:buSzPts val="1300"/>
              <a:buChar char="○"/>
              <a:defRPr sz="1300"/>
            </a:lvl2pPr>
            <a:lvl3pPr indent="-311150" lvl="2" marL="1371600">
              <a:spcBef>
                <a:spcPts val="1600"/>
              </a:spcBef>
              <a:spcAft>
                <a:spcPts val="0"/>
              </a:spcAft>
              <a:buSzPts val="1300"/>
              <a:buChar char="■"/>
              <a:defRPr sz="1300"/>
            </a:lvl3pPr>
            <a:lvl4pPr indent="-311150" lvl="3" marL="1828800">
              <a:spcBef>
                <a:spcPts val="1600"/>
              </a:spcBef>
              <a:spcAft>
                <a:spcPts val="0"/>
              </a:spcAft>
              <a:buSzPts val="1300"/>
              <a:buChar char="●"/>
              <a:defRPr sz="1300"/>
            </a:lvl4pPr>
            <a:lvl5pPr indent="-311150" lvl="4" marL="2286000">
              <a:spcBef>
                <a:spcPts val="1600"/>
              </a:spcBef>
              <a:spcAft>
                <a:spcPts val="0"/>
              </a:spcAft>
              <a:buSzPts val="1300"/>
              <a:buChar char="○"/>
              <a:defRPr sz="1300"/>
            </a:lvl5pPr>
            <a:lvl6pPr indent="-311150" lvl="5" marL="2743200">
              <a:spcBef>
                <a:spcPts val="1600"/>
              </a:spcBef>
              <a:spcAft>
                <a:spcPts val="0"/>
              </a:spcAft>
              <a:buSzPts val="1300"/>
              <a:buChar char="■"/>
              <a:defRPr sz="1300"/>
            </a:lvl6pPr>
            <a:lvl7pPr indent="-311150" lvl="6" marL="3200400">
              <a:spcBef>
                <a:spcPts val="1600"/>
              </a:spcBef>
              <a:spcAft>
                <a:spcPts val="0"/>
              </a:spcAft>
              <a:buSzPts val="1300"/>
              <a:buChar char="●"/>
              <a:defRPr sz="1300"/>
            </a:lvl7pPr>
            <a:lvl8pPr indent="-311150" lvl="7" marL="3657600">
              <a:spcBef>
                <a:spcPts val="1600"/>
              </a:spcBef>
              <a:spcAft>
                <a:spcPts val="0"/>
              </a:spcAft>
              <a:buSzPts val="1300"/>
              <a:buChar char="○"/>
              <a:defRPr sz="1300"/>
            </a:lvl8pPr>
            <a:lvl9pPr indent="-311150" lvl="8" marL="4114800">
              <a:spcBef>
                <a:spcPts val="1600"/>
              </a:spcBef>
              <a:spcAft>
                <a:spcPts val="1600"/>
              </a:spcAft>
              <a:buSzPts val="1300"/>
              <a:buChar char="■"/>
              <a:defRPr sz="1300"/>
            </a:lvl9pPr>
          </a:lstStyle>
          <a:p/>
        </p:txBody>
      </p:sp>
      <p:sp>
        <p:nvSpPr>
          <p:cNvPr id="23" name="Google Shape;23;p5"/>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idx="1" type="body"/>
          </p:nvPr>
        </p:nvSpPr>
        <p:spPr>
          <a:xfrm>
            <a:off x="2596500" y="3728336"/>
            <a:ext cx="3951000" cy="918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0" name="Google Shape;30;p7"/>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p:nvPr/>
        </p:nvSpPr>
        <p:spPr>
          <a:xfrm rot="-5400000">
            <a:off x="7381825" y="3381450"/>
            <a:ext cx="3058500" cy="465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8"/>
          <p:cNvSpPr/>
          <p:nvPr/>
        </p:nvSpPr>
        <p:spPr>
          <a:xfrm>
            <a:off x="0" y="0"/>
            <a:ext cx="5325000" cy="183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5" name="Google Shape;35;p8"/>
          <p:cNvSpPr txBox="1"/>
          <p:nvPr>
            <p:ph type="title"/>
          </p:nvPr>
        </p:nvSpPr>
        <p:spPr>
          <a:xfrm>
            <a:off x="680525" y="445025"/>
            <a:ext cx="439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orient="horz" pos="55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499650"/>
            <a:ext cx="4572000" cy="2971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idx="1" type="subTitle"/>
          </p:nvPr>
        </p:nvSpPr>
        <p:spPr>
          <a:xfrm>
            <a:off x="680525" y="1350288"/>
            <a:ext cx="3145500" cy="7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9" name="Google Shape;39;p9"/>
          <p:cNvSpPr txBox="1"/>
          <p:nvPr>
            <p:ph idx="2" type="body"/>
          </p:nvPr>
        </p:nvSpPr>
        <p:spPr>
          <a:xfrm>
            <a:off x="680525" y="2330152"/>
            <a:ext cx="3194700" cy="2135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p:nvPr/>
        </p:nvSpPr>
        <p:spPr>
          <a:xfrm>
            <a:off x="0" y="0"/>
            <a:ext cx="91440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983550" y="677650"/>
            <a:ext cx="7176900" cy="14292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4800"/>
              <a:buFont typeface="Righteous"/>
              <a:buNone/>
              <a:defRPr sz="4800">
                <a:latin typeface="Righteous"/>
                <a:ea typeface="Righteous"/>
                <a:cs typeface="Righteous"/>
                <a:sym typeface="Righteous"/>
              </a:defRPr>
            </a:lvl1pPr>
          </a:lstStyle>
          <a:p/>
        </p:txBody>
      </p:sp>
      <p:sp>
        <p:nvSpPr>
          <p:cNvPr id="44" name="Google Shape;44;p10"/>
          <p:cNvSpPr/>
          <p:nvPr/>
        </p:nvSpPr>
        <p:spPr>
          <a:xfrm>
            <a:off x="5256100" y="4115625"/>
            <a:ext cx="3888000" cy="47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4"/>
              </a:buClr>
              <a:buSzPts val="2800"/>
              <a:buFont typeface="Righteous"/>
              <a:buNone/>
              <a:defRPr sz="2800">
                <a:solidFill>
                  <a:schemeClr val="accent4"/>
                </a:solidFill>
                <a:latin typeface="Righteous"/>
                <a:ea typeface="Righteous"/>
                <a:cs typeface="Righteous"/>
                <a:sym typeface="Righteous"/>
              </a:defRPr>
            </a:lvl1pPr>
            <a:lvl2pPr lvl="1">
              <a:lnSpc>
                <a:spcPct val="100000"/>
              </a:lnSpc>
              <a:spcBef>
                <a:spcPts val="0"/>
              </a:spcBef>
              <a:spcAft>
                <a:spcPts val="0"/>
              </a:spcAft>
              <a:buClr>
                <a:schemeClr val="accent4"/>
              </a:buClr>
              <a:buSzPts val="2800"/>
              <a:buNone/>
              <a:defRPr sz="2800">
                <a:solidFill>
                  <a:schemeClr val="accent4"/>
                </a:solidFill>
              </a:defRPr>
            </a:lvl2pPr>
            <a:lvl3pPr lvl="2">
              <a:lnSpc>
                <a:spcPct val="100000"/>
              </a:lnSpc>
              <a:spcBef>
                <a:spcPts val="0"/>
              </a:spcBef>
              <a:spcAft>
                <a:spcPts val="0"/>
              </a:spcAft>
              <a:buClr>
                <a:schemeClr val="accent4"/>
              </a:buClr>
              <a:buSzPts val="2800"/>
              <a:buNone/>
              <a:defRPr sz="2800">
                <a:solidFill>
                  <a:schemeClr val="accent4"/>
                </a:solidFill>
              </a:defRPr>
            </a:lvl3pPr>
            <a:lvl4pPr lvl="3">
              <a:lnSpc>
                <a:spcPct val="100000"/>
              </a:lnSpc>
              <a:spcBef>
                <a:spcPts val="0"/>
              </a:spcBef>
              <a:spcAft>
                <a:spcPts val="0"/>
              </a:spcAft>
              <a:buClr>
                <a:schemeClr val="accent4"/>
              </a:buClr>
              <a:buSzPts val="2800"/>
              <a:buNone/>
              <a:defRPr sz="2800">
                <a:solidFill>
                  <a:schemeClr val="accent4"/>
                </a:solidFill>
              </a:defRPr>
            </a:lvl4pPr>
            <a:lvl5pPr lvl="4">
              <a:lnSpc>
                <a:spcPct val="100000"/>
              </a:lnSpc>
              <a:spcBef>
                <a:spcPts val="0"/>
              </a:spcBef>
              <a:spcAft>
                <a:spcPts val="0"/>
              </a:spcAft>
              <a:buClr>
                <a:schemeClr val="accent4"/>
              </a:buClr>
              <a:buSzPts val="2800"/>
              <a:buNone/>
              <a:defRPr sz="2800">
                <a:solidFill>
                  <a:schemeClr val="accent4"/>
                </a:solidFill>
              </a:defRPr>
            </a:lvl5pPr>
            <a:lvl6pPr lvl="5">
              <a:lnSpc>
                <a:spcPct val="100000"/>
              </a:lnSpc>
              <a:spcBef>
                <a:spcPts val="0"/>
              </a:spcBef>
              <a:spcAft>
                <a:spcPts val="0"/>
              </a:spcAft>
              <a:buClr>
                <a:schemeClr val="accent4"/>
              </a:buClr>
              <a:buSzPts val="2800"/>
              <a:buNone/>
              <a:defRPr sz="2800">
                <a:solidFill>
                  <a:schemeClr val="accent4"/>
                </a:solidFill>
              </a:defRPr>
            </a:lvl6pPr>
            <a:lvl7pPr lvl="6">
              <a:lnSpc>
                <a:spcPct val="100000"/>
              </a:lnSpc>
              <a:spcBef>
                <a:spcPts val="0"/>
              </a:spcBef>
              <a:spcAft>
                <a:spcPts val="0"/>
              </a:spcAft>
              <a:buClr>
                <a:schemeClr val="accent4"/>
              </a:buClr>
              <a:buSzPts val="2800"/>
              <a:buNone/>
              <a:defRPr sz="2800">
                <a:solidFill>
                  <a:schemeClr val="accent4"/>
                </a:solidFill>
              </a:defRPr>
            </a:lvl7pPr>
            <a:lvl8pPr lvl="7">
              <a:lnSpc>
                <a:spcPct val="100000"/>
              </a:lnSpc>
              <a:spcBef>
                <a:spcPts val="0"/>
              </a:spcBef>
              <a:spcAft>
                <a:spcPts val="0"/>
              </a:spcAft>
              <a:buClr>
                <a:schemeClr val="accent4"/>
              </a:buClr>
              <a:buSzPts val="2800"/>
              <a:buNone/>
              <a:defRPr sz="2800">
                <a:solidFill>
                  <a:schemeClr val="accent4"/>
                </a:solidFill>
              </a:defRPr>
            </a:lvl8pPr>
            <a:lvl9pPr lvl="8">
              <a:lnSpc>
                <a:spcPct val="100000"/>
              </a:lnSpc>
              <a:spcBef>
                <a:spcPts val="0"/>
              </a:spcBef>
              <a:spcAft>
                <a:spcPts val="0"/>
              </a:spcAft>
              <a:buClr>
                <a:schemeClr val="accent4"/>
              </a:buClr>
              <a:buSzPts val="2800"/>
              <a:buNone/>
              <a:defRPr sz="2800">
                <a:solidFill>
                  <a:schemeClr val="accent4"/>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4"/>
              </a:buClr>
              <a:buSzPts val="1800"/>
              <a:buFont typeface="Open Sans"/>
              <a:buChar char="●"/>
              <a:defRPr sz="1800">
                <a:solidFill>
                  <a:schemeClr val="accent4"/>
                </a:solidFill>
                <a:latin typeface="Open Sans"/>
                <a:ea typeface="Open Sans"/>
                <a:cs typeface="Open Sans"/>
                <a:sym typeface="Open Sans"/>
              </a:defRPr>
            </a:lvl1pPr>
            <a:lvl2pPr indent="-317500" lvl="1" marL="9144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2pPr>
            <a:lvl3pPr indent="-317500" lvl="2" marL="13716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3pPr>
            <a:lvl4pPr indent="-317500" lvl="3" marL="18288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4pPr>
            <a:lvl5pPr indent="-317500" lvl="4" marL="22860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5pPr>
            <a:lvl6pPr indent="-317500" lvl="5" marL="27432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6pPr>
            <a:lvl7pPr indent="-317500" lvl="6" marL="32004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7pPr>
            <a:lvl8pPr indent="-317500" lvl="7" marL="3657600">
              <a:lnSpc>
                <a:spcPct val="100000"/>
              </a:lnSpc>
              <a:spcBef>
                <a:spcPts val="1600"/>
              </a:spcBef>
              <a:spcAft>
                <a:spcPts val="0"/>
              </a:spcAft>
              <a:buClr>
                <a:schemeClr val="accent4"/>
              </a:buClr>
              <a:buSzPts val="1400"/>
              <a:buFont typeface="Open Sans"/>
              <a:buChar char="○"/>
              <a:defRPr>
                <a:solidFill>
                  <a:schemeClr val="accent4"/>
                </a:solidFill>
                <a:latin typeface="Open Sans"/>
                <a:ea typeface="Open Sans"/>
                <a:cs typeface="Open Sans"/>
                <a:sym typeface="Open Sans"/>
              </a:defRPr>
            </a:lvl8pPr>
            <a:lvl9pPr indent="-317500" lvl="8" marL="4114800">
              <a:lnSpc>
                <a:spcPct val="100000"/>
              </a:lnSpc>
              <a:spcBef>
                <a:spcPts val="1600"/>
              </a:spcBef>
              <a:spcAft>
                <a:spcPts val="1600"/>
              </a:spcAft>
              <a:buClr>
                <a:schemeClr val="accent4"/>
              </a:buClr>
              <a:buSzPts val="1400"/>
              <a:buFont typeface="Open Sans"/>
              <a:buChar char="■"/>
              <a:defRPr>
                <a:solidFill>
                  <a:schemeClr val="accent4"/>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7.png"/><Relationship Id="rId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fivethirtyeight.com/features/how-low-can-americas-birth-rate-go-before-its-a-problem/" TargetMode="External"/><Relationship Id="rId4" Type="http://schemas.openxmlformats.org/officeDocument/2006/relationships/hyperlink" Target="https://carnegieendowment.org/2021/06/29/demographics-and-future-of-south-korea-pub-84817" TargetMode="External"/><Relationship Id="rId9" Type="http://schemas.openxmlformats.org/officeDocument/2006/relationships/hyperlink" Target="https://data.oecd.org/gdp/gross-domestic-product-gdp.htm" TargetMode="External"/><Relationship Id="rId5" Type="http://schemas.openxmlformats.org/officeDocument/2006/relationships/hyperlink" Target="https://www.businessinsider.com/dropping-fertility-rates-will-affect-the-economy-2016-11?international=true&amp;r=US&amp;IR=T" TargetMode="External"/><Relationship Id="rId6" Type="http://schemas.openxmlformats.org/officeDocument/2006/relationships/hyperlink" Target="https://data.oecd.org/eduatt/population-with-tertiary-education.htm" TargetMode="External"/><Relationship Id="rId7" Type="http://schemas.openxmlformats.org/officeDocument/2006/relationships/hyperlink" Target="https://data.oecd.org/hha/household-spending.htm" TargetMode="External"/><Relationship Id="rId8" Type="http://schemas.openxmlformats.org/officeDocument/2006/relationships/hyperlink" Target="https://data.oecd.org/earnwage/gender-wage-gap.htm" TargetMode="External"/><Relationship Id="rId11" Type="http://schemas.openxmlformats.org/officeDocument/2006/relationships/hyperlink" Target="https://data.oecd.org/hha/household-disposable-income.htm" TargetMode="External"/><Relationship Id="rId10" Type="http://schemas.openxmlformats.org/officeDocument/2006/relationships/hyperlink" Target="https://www.oecd.org/els/family/database.htm" TargetMode="External"/><Relationship Id="rId13" Type="http://schemas.openxmlformats.org/officeDocument/2006/relationships/hyperlink" Target="https://data.oecd.org/socialexp/family-benefits-public-spending.htm" TargetMode="External"/><Relationship Id="rId12" Type="http://schemas.openxmlformats.org/officeDocument/2006/relationships/hyperlink" Target="https://data.oecd.org/eduatt/adult-education-level.ht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31"/>
          <p:cNvGrpSpPr/>
          <p:nvPr/>
        </p:nvGrpSpPr>
        <p:grpSpPr>
          <a:xfrm>
            <a:off x="303210" y="959719"/>
            <a:ext cx="5343540" cy="4183680"/>
            <a:chOff x="469775" y="238125"/>
            <a:chExt cx="6679425" cy="5229600"/>
          </a:xfrm>
        </p:grpSpPr>
        <p:sp>
          <p:nvSpPr>
            <p:cNvPr id="236" name="Google Shape;236;p31"/>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1"/>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1"/>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31"/>
          <p:cNvSpPr txBox="1"/>
          <p:nvPr>
            <p:ph type="ctrTitle"/>
          </p:nvPr>
        </p:nvSpPr>
        <p:spPr>
          <a:xfrm>
            <a:off x="5159806" y="1593886"/>
            <a:ext cx="3264300" cy="179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5000">
                <a:solidFill>
                  <a:srgbClr val="494949"/>
                </a:solidFill>
                <a:latin typeface="Fjalla One"/>
                <a:ea typeface="Fjalla One"/>
                <a:cs typeface="Fjalla One"/>
                <a:sym typeface="Fjalla One"/>
              </a:rPr>
              <a:t>DSO 545 - Dashboard</a:t>
            </a:r>
            <a:endParaRPr sz="5000">
              <a:solidFill>
                <a:schemeClr val="dk2"/>
              </a:solidFill>
            </a:endParaRPr>
          </a:p>
        </p:txBody>
      </p:sp>
      <p:sp>
        <p:nvSpPr>
          <p:cNvPr id="430" name="Google Shape;430;p31"/>
          <p:cNvSpPr txBox="1"/>
          <p:nvPr>
            <p:ph idx="1" type="subTitle"/>
          </p:nvPr>
        </p:nvSpPr>
        <p:spPr>
          <a:xfrm>
            <a:off x="5550699" y="3386075"/>
            <a:ext cx="3593400" cy="8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300"/>
              <a:t>Factors affecting the Fertility Rate of the OECD Countries</a:t>
            </a:r>
            <a:endParaRPr sz="2300">
              <a:solidFill>
                <a:schemeClr val="accent1"/>
              </a:solidFill>
            </a:endParaRPr>
          </a:p>
          <a:p>
            <a:pPr indent="0" lvl="0" marL="0" rtl="0" algn="r">
              <a:spcBef>
                <a:spcPts val="0"/>
              </a:spcBef>
              <a:spcAft>
                <a:spcPts val="0"/>
              </a:spcAft>
              <a:buClr>
                <a:schemeClr val="dk1"/>
              </a:buClr>
              <a:buSzPts val="1100"/>
              <a:buFont typeface="Arial"/>
              <a:buNone/>
            </a:pPr>
            <a:r>
              <a:t/>
            </a:r>
            <a:endParaRPr sz="2300">
              <a:solidFill>
                <a:schemeClr val="accent1"/>
              </a:solidFill>
            </a:endParaRPr>
          </a:p>
          <a:p>
            <a:pPr indent="0" lvl="0" marL="0" rtl="0" algn="r">
              <a:spcBef>
                <a:spcPts val="0"/>
              </a:spcBef>
              <a:spcAft>
                <a:spcPts val="0"/>
              </a:spcAft>
              <a:buNone/>
            </a:pPr>
            <a:r>
              <a:t/>
            </a:r>
            <a:endParaRPr sz="23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0"/>
          <p:cNvSpPr txBox="1"/>
          <p:nvPr/>
        </p:nvSpPr>
        <p:spPr>
          <a:xfrm>
            <a:off x="3430500" y="97725"/>
            <a:ext cx="2283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Data Overview</a:t>
            </a:r>
            <a:endParaRPr b="1" sz="2500">
              <a:latin typeface="Barlow Semi Condensed"/>
              <a:ea typeface="Barlow Semi Condensed"/>
              <a:cs typeface="Barlow Semi Condensed"/>
              <a:sym typeface="Barlow Semi Condensed"/>
            </a:endParaRPr>
          </a:p>
        </p:txBody>
      </p:sp>
      <p:pic>
        <p:nvPicPr>
          <p:cNvPr id="639" name="Google Shape;639;p40"/>
          <p:cNvPicPr preferRelativeResize="0"/>
          <p:nvPr/>
        </p:nvPicPr>
        <p:blipFill>
          <a:blip r:embed="rId3">
            <a:alphaModFix/>
          </a:blip>
          <a:stretch>
            <a:fillRect/>
          </a:stretch>
        </p:blipFill>
        <p:spPr>
          <a:xfrm>
            <a:off x="1961563" y="855050"/>
            <a:ext cx="5220866" cy="4171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1"/>
          <p:cNvSpPr txBox="1"/>
          <p:nvPr/>
        </p:nvSpPr>
        <p:spPr>
          <a:xfrm>
            <a:off x="3124800" y="115475"/>
            <a:ext cx="289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Null Values Heatmap</a:t>
            </a:r>
            <a:endParaRPr b="1" sz="2500">
              <a:latin typeface="Barlow Semi Condensed"/>
              <a:ea typeface="Barlow Semi Condensed"/>
              <a:cs typeface="Barlow Semi Condensed"/>
              <a:sym typeface="Barlow Semi Condensed"/>
            </a:endParaRPr>
          </a:p>
        </p:txBody>
      </p:sp>
      <p:pic>
        <p:nvPicPr>
          <p:cNvPr id="645" name="Google Shape;645;p41"/>
          <p:cNvPicPr preferRelativeResize="0"/>
          <p:nvPr/>
        </p:nvPicPr>
        <p:blipFill>
          <a:blip r:embed="rId3">
            <a:alphaModFix/>
          </a:blip>
          <a:stretch>
            <a:fillRect/>
          </a:stretch>
        </p:blipFill>
        <p:spPr>
          <a:xfrm>
            <a:off x="1640750" y="819525"/>
            <a:ext cx="5862492" cy="4323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2"/>
          <p:cNvSpPr txBox="1"/>
          <p:nvPr/>
        </p:nvSpPr>
        <p:spPr>
          <a:xfrm>
            <a:off x="3415350" y="115475"/>
            <a:ext cx="2347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Data Description</a:t>
            </a:r>
            <a:endParaRPr b="1" sz="2500">
              <a:latin typeface="Barlow Semi Condensed"/>
              <a:ea typeface="Barlow Semi Condensed"/>
              <a:cs typeface="Barlow Semi Condensed"/>
              <a:sym typeface="Barlow Semi Condensed"/>
            </a:endParaRPr>
          </a:p>
        </p:txBody>
      </p:sp>
      <p:pic>
        <p:nvPicPr>
          <p:cNvPr id="651" name="Google Shape;651;p42"/>
          <p:cNvPicPr preferRelativeResize="0"/>
          <p:nvPr/>
        </p:nvPicPr>
        <p:blipFill>
          <a:blip r:embed="rId3">
            <a:alphaModFix/>
          </a:blip>
          <a:stretch>
            <a:fillRect/>
          </a:stretch>
        </p:blipFill>
        <p:spPr>
          <a:xfrm>
            <a:off x="152400" y="1442700"/>
            <a:ext cx="8839199" cy="244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3"/>
          <p:cNvSpPr txBox="1"/>
          <p:nvPr/>
        </p:nvSpPr>
        <p:spPr>
          <a:xfrm>
            <a:off x="3041700" y="133225"/>
            <a:ext cx="306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Correlation Heatmap</a:t>
            </a:r>
            <a:endParaRPr b="1" sz="2500">
              <a:latin typeface="Barlow Semi Condensed"/>
              <a:ea typeface="Barlow Semi Condensed"/>
              <a:cs typeface="Barlow Semi Condensed"/>
              <a:sym typeface="Barlow Semi Condensed"/>
            </a:endParaRPr>
          </a:p>
        </p:txBody>
      </p:sp>
      <p:pic>
        <p:nvPicPr>
          <p:cNvPr id="657" name="Google Shape;657;p43"/>
          <p:cNvPicPr preferRelativeResize="0"/>
          <p:nvPr/>
        </p:nvPicPr>
        <p:blipFill>
          <a:blip r:embed="rId3">
            <a:alphaModFix/>
          </a:blip>
          <a:stretch>
            <a:fillRect/>
          </a:stretch>
        </p:blipFill>
        <p:spPr>
          <a:xfrm>
            <a:off x="1088800" y="799500"/>
            <a:ext cx="7322923" cy="4347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44"/>
          <p:cNvPicPr preferRelativeResize="0"/>
          <p:nvPr/>
        </p:nvPicPr>
        <p:blipFill>
          <a:blip r:embed="rId3">
            <a:alphaModFix/>
          </a:blip>
          <a:stretch>
            <a:fillRect/>
          </a:stretch>
        </p:blipFill>
        <p:spPr>
          <a:xfrm>
            <a:off x="0" y="808400"/>
            <a:ext cx="7817402" cy="4182700"/>
          </a:xfrm>
          <a:prstGeom prst="rect">
            <a:avLst/>
          </a:prstGeom>
          <a:noFill/>
          <a:ln>
            <a:noFill/>
          </a:ln>
        </p:spPr>
      </p:pic>
      <p:pic>
        <p:nvPicPr>
          <p:cNvPr id="663" name="Google Shape;663;p44"/>
          <p:cNvPicPr preferRelativeResize="0"/>
          <p:nvPr/>
        </p:nvPicPr>
        <p:blipFill>
          <a:blip r:embed="rId4">
            <a:alphaModFix/>
          </a:blip>
          <a:stretch>
            <a:fillRect/>
          </a:stretch>
        </p:blipFill>
        <p:spPr>
          <a:xfrm>
            <a:off x="7862475" y="1305200"/>
            <a:ext cx="1281525" cy="3248276"/>
          </a:xfrm>
          <a:prstGeom prst="rect">
            <a:avLst/>
          </a:prstGeom>
          <a:noFill/>
          <a:ln>
            <a:noFill/>
          </a:ln>
        </p:spPr>
      </p:pic>
      <p:sp>
        <p:nvSpPr>
          <p:cNvPr id="664" name="Google Shape;664;p44"/>
          <p:cNvSpPr txBox="1"/>
          <p:nvPr/>
        </p:nvSpPr>
        <p:spPr>
          <a:xfrm>
            <a:off x="2037600" y="124350"/>
            <a:ext cx="5068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Fertility Rates For All OECD Countries</a:t>
            </a:r>
            <a:endParaRPr b="1" sz="2500">
              <a:latin typeface="Barlow Semi Condensed"/>
              <a:ea typeface="Barlow Semi Condensed"/>
              <a:cs typeface="Barlow Semi Condensed"/>
              <a:sym typeface="Barlow Semi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45"/>
          <p:cNvPicPr preferRelativeResize="0"/>
          <p:nvPr/>
        </p:nvPicPr>
        <p:blipFill>
          <a:blip r:embed="rId3">
            <a:alphaModFix/>
          </a:blip>
          <a:stretch>
            <a:fillRect/>
          </a:stretch>
        </p:blipFill>
        <p:spPr>
          <a:xfrm>
            <a:off x="152400" y="799500"/>
            <a:ext cx="8839200" cy="4281825"/>
          </a:xfrm>
          <a:prstGeom prst="rect">
            <a:avLst/>
          </a:prstGeom>
          <a:noFill/>
          <a:ln>
            <a:noFill/>
          </a:ln>
        </p:spPr>
      </p:pic>
      <p:sp>
        <p:nvSpPr>
          <p:cNvPr id="670" name="Google Shape;670;p45"/>
          <p:cNvSpPr txBox="1"/>
          <p:nvPr/>
        </p:nvSpPr>
        <p:spPr>
          <a:xfrm>
            <a:off x="2037600" y="124350"/>
            <a:ext cx="5068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Average OECD Fertility Over The Years</a:t>
            </a:r>
            <a:endParaRPr b="1" sz="2500">
              <a:latin typeface="Barlow Semi Condensed"/>
              <a:ea typeface="Barlow Semi Condensed"/>
              <a:cs typeface="Barlow Semi Condensed"/>
              <a:sym typeface="Barlow Semi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6"/>
          <p:cNvSpPr txBox="1"/>
          <p:nvPr/>
        </p:nvSpPr>
        <p:spPr>
          <a:xfrm>
            <a:off x="2037600" y="124350"/>
            <a:ext cx="5522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Highest And Lowest Fertility Rates (2019)</a:t>
            </a:r>
            <a:endParaRPr b="1" sz="2500">
              <a:latin typeface="Barlow Semi Condensed"/>
              <a:ea typeface="Barlow Semi Condensed"/>
              <a:cs typeface="Barlow Semi Condensed"/>
              <a:sym typeface="Barlow Semi Condensed"/>
            </a:endParaRPr>
          </a:p>
        </p:txBody>
      </p:sp>
      <p:pic>
        <p:nvPicPr>
          <p:cNvPr id="676" name="Google Shape;676;p46"/>
          <p:cNvPicPr preferRelativeResize="0"/>
          <p:nvPr/>
        </p:nvPicPr>
        <p:blipFill>
          <a:blip r:embed="rId3">
            <a:alphaModFix/>
          </a:blip>
          <a:stretch>
            <a:fillRect/>
          </a:stretch>
        </p:blipFill>
        <p:spPr>
          <a:xfrm>
            <a:off x="3070250" y="778825"/>
            <a:ext cx="4779000" cy="2009888"/>
          </a:xfrm>
          <a:prstGeom prst="rect">
            <a:avLst/>
          </a:prstGeom>
          <a:noFill/>
          <a:ln>
            <a:noFill/>
          </a:ln>
        </p:spPr>
      </p:pic>
      <p:pic>
        <p:nvPicPr>
          <p:cNvPr id="677" name="Google Shape;677;p46"/>
          <p:cNvPicPr preferRelativeResize="0"/>
          <p:nvPr/>
        </p:nvPicPr>
        <p:blipFill>
          <a:blip r:embed="rId4">
            <a:alphaModFix/>
          </a:blip>
          <a:stretch>
            <a:fillRect/>
          </a:stretch>
        </p:blipFill>
        <p:spPr>
          <a:xfrm>
            <a:off x="3123550" y="2837550"/>
            <a:ext cx="4725699" cy="2229749"/>
          </a:xfrm>
          <a:prstGeom prst="rect">
            <a:avLst/>
          </a:prstGeom>
          <a:noFill/>
          <a:ln>
            <a:noFill/>
          </a:ln>
        </p:spPr>
      </p:pic>
      <p:sp>
        <p:nvSpPr>
          <p:cNvPr id="678" name="Google Shape;678;p46"/>
          <p:cNvSpPr txBox="1"/>
          <p:nvPr/>
        </p:nvSpPr>
        <p:spPr>
          <a:xfrm>
            <a:off x="186525" y="1101550"/>
            <a:ext cx="27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SemiBold"/>
                <a:ea typeface="Barlow Semi Condensed SemiBold"/>
                <a:cs typeface="Barlow Semi Condensed SemiBold"/>
                <a:sym typeface="Barlow Semi Condensed SemiBold"/>
              </a:rPr>
              <a:t>Lowest fertility rates for 2019</a:t>
            </a:r>
            <a:endParaRPr>
              <a:latin typeface="Barlow Semi Condensed SemiBold"/>
              <a:ea typeface="Barlow Semi Condensed SemiBold"/>
              <a:cs typeface="Barlow Semi Condensed SemiBold"/>
              <a:sym typeface="Barlow Semi Condensed SemiBold"/>
            </a:endParaRPr>
          </a:p>
        </p:txBody>
      </p:sp>
      <p:sp>
        <p:nvSpPr>
          <p:cNvPr id="679" name="Google Shape;679;p46"/>
          <p:cNvSpPr txBox="1"/>
          <p:nvPr/>
        </p:nvSpPr>
        <p:spPr>
          <a:xfrm>
            <a:off x="222075" y="2968450"/>
            <a:ext cx="27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SemiBold"/>
                <a:ea typeface="Barlow Semi Condensed SemiBold"/>
                <a:cs typeface="Barlow Semi Condensed SemiBold"/>
                <a:sym typeface="Barlow Semi Condensed SemiBold"/>
              </a:rPr>
              <a:t>Highest</a:t>
            </a:r>
            <a:r>
              <a:rPr lang="en">
                <a:latin typeface="Barlow Semi Condensed SemiBold"/>
                <a:ea typeface="Barlow Semi Condensed SemiBold"/>
                <a:cs typeface="Barlow Semi Condensed SemiBold"/>
                <a:sym typeface="Barlow Semi Condensed SemiBold"/>
              </a:rPr>
              <a:t> fertility rates for 2019</a:t>
            </a:r>
            <a:endParaRPr>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7"/>
          <p:cNvSpPr txBox="1"/>
          <p:nvPr/>
        </p:nvSpPr>
        <p:spPr>
          <a:xfrm>
            <a:off x="2037600" y="124350"/>
            <a:ext cx="5393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Fertility Rates Across The World (2019)</a:t>
            </a:r>
            <a:endParaRPr b="1" sz="2500">
              <a:latin typeface="Barlow Semi Condensed"/>
              <a:ea typeface="Barlow Semi Condensed"/>
              <a:cs typeface="Barlow Semi Condensed"/>
              <a:sym typeface="Barlow Semi Condensed"/>
            </a:endParaRPr>
          </a:p>
        </p:txBody>
      </p:sp>
      <p:pic>
        <p:nvPicPr>
          <p:cNvPr id="685" name="Google Shape;685;p47"/>
          <p:cNvPicPr preferRelativeResize="0"/>
          <p:nvPr/>
        </p:nvPicPr>
        <p:blipFill>
          <a:blip r:embed="rId3">
            <a:alphaModFix/>
          </a:blip>
          <a:stretch>
            <a:fillRect/>
          </a:stretch>
        </p:blipFill>
        <p:spPr>
          <a:xfrm>
            <a:off x="152400" y="846150"/>
            <a:ext cx="8115667" cy="4144951"/>
          </a:xfrm>
          <a:prstGeom prst="rect">
            <a:avLst/>
          </a:prstGeom>
          <a:noFill/>
          <a:ln>
            <a:noFill/>
          </a:ln>
        </p:spPr>
      </p:pic>
      <p:pic>
        <p:nvPicPr>
          <p:cNvPr id="686" name="Google Shape;686;p47"/>
          <p:cNvPicPr preferRelativeResize="0"/>
          <p:nvPr/>
        </p:nvPicPr>
        <p:blipFill>
          <a:blip r:embed="rId4">
            <a:alphaModFix/>
          </a:blip>
          <a:stretch>
            <a:fillRect/>
          </a:stretch>
        </p:blipFill>
        <p:spPr>
          <a:xfrm>
            <a:off x="8191600" y="956650"/>
            <a:ext cx="952400" cy="3929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8"/>
          <p:cNvSpPr txBox="1"/>
          <p:nvPr/>
        </p:nvSpPr>
        <p:spPr>
          <a:xfrm>
            <a:off x="2037600" y="124350"/>
            <a:ext cx="5393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Factors Correlated With Fertility Rate</a:t>
            </a:r>
            <a:endParaRPr b="1" sz="2500">
              <a:latin typeface="Barlow Semi Condensed"/>
              <a:ea typeface="Barlow Semi Condensed"/>
              <a:cs typeface="Barlow Semi Condensed"/>
              <a:sym typeface="Barlow Semi Condensed"/>
            </a:endParaRPr>
          </a:p>
        </p:txBody>
      </p:sp>
      <p:pic>
        <p:nvPicPr>
          <p:cNvPr id="692" name="Google Shape;692;p48"/>
          <p:cNvPicPr preferRelativeResize="0"/>
          <p:nvPr/>
        </p:nvPicPr>
        <p:blipFill>
          <a:blip r:embed="rId3">
            <a:alphaModFix/>
          </a:blip>
          <a:stretch>
            <a:fillRect/>
          </a:stretch>
        </p:blipFill>
        <p:spPr>
          <a:xfrm>
            <a:off x="76200" y="783975"/>
            <a:ext cx="4281800" cy="2254151"/>
          </a:xfrm>
          <a:prstGeom prst="rect">
            <a:avLst/>
          </a:prstGeom>
          <a:noFill/>
          <a:ln>
            <a:noFill/>
          </a:ln>
        </p:spPr>
      </p:pic>
      <p:pic>
        <p:nvPicPr>
          <p:cNvPr id="693" name="Google Shape;693;p48"/>
          <p:cNvPicPr preferRelativeResize="0"/>
          <p:nvPr/>
        </p:nvPicPr>
        <p:blipFill>
          <a:blip r:embed="rId4">
            <a:alphaModFix/>
          </a:blip>
          <a:stretch>
            <a:fillRect/>
          </a:stretch>
        </p:blipFill>
        <p:spPr>
          <a:xfrm>
            <a:off x="4281800" y="783975"/>
            <a:ext cx="4862199" cy="2297775"/>
          </a:xfrm>
          <a:prstGeom prst="rect">
            <a:avLst/>
          </a:prstGeom>
          <a:noFill/>
          <a:ln>
            <a:noFill/>
          </a:ln>
        </p:spPr>
      </p:pic>
      <p:pic>
        <p:nvPicPr>
          <p:cNvPr id="694" name="Google Shape;694;p48"/>
          <p:cNvPicPr preferRelativeResize="0"/>
          <p:nvPr/>
        </p:nvPicPr>
        <p:blipFill>
          <a:blip r:embed="rId5">
            <a:alphaModFix/>
          </a:blip>
          <a:stretch>
            <a:fillRect/>
          </a:stretch>
        </p:blipFill>
        <p:spPr>
          <a:xfrm>
            <a:off x="76200" y="2977450"/>
            <a:ext cx="4219624" cy="2187500"/>
          </a:xfrm>
          <a:prstGeom prst="rect">
            <a:avLst/>
          </a:prstGeom>
          <a:noFill/>
          <a:ln>
            <a:noFill/>
          </a:ln>
        </p:spPr>
      </p:pic>
      <p:pic>
        <p:nvPicPr>
          <p:cNvPr id="695" name="Google Shape;695;p48"/>
          <p:cNvPicPr preferRelativeResize="0"/>
          <p:nvPr/>
        </p:nvPicPr>
        <p:blipFill>
          <a:blip r:embed="rId6">
            <a:alphaModFix/>
          </a:blip>
          <a:stretch>
            <a:fillRect/>
          </a:stretch>
        </p:blipFill>
        <p:spPr>
          <a:xfrm>
            <a:off x="4335100" y="3038125"/>
            <a:ext cx="4808901" cy="2105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9"/>
          <p:cNvSpPr txBox="1"/>
          <p:nvPr/>
        </p:nvSpPr>
        <p:spPr>
          <a:xfrm>
            <a:off x="2037600" y="124350"/>
            <a:ext cx="5602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Barlow Semi Condensed"/>
                <a:ea typeface="Barlow Semi Condensed"/>
                <a:cs typeface="Barlow Semi Condensed"/>
                <a:sym typeface="Barlow Semi Condensed"/>
              </a:rPr>
              <a:t>Factors Not Correlated With Fertility Rate</a:t>
            </a:r>
            <a:endParaRPr b="1" sz="2500">
              <a:latin typeface="Barlow Semi Condensed"/>
              <a:ea typeface="Barlow Semi Condensed"/>
              <a:cs typeface="Barlow Semi Condensed"/>
              <a:sym typeface="Barlow Semi Condensed"/>
            </a:endParaRPr>
          </a:p>
        </p:txBody>
      </p:sp>
      <p:pic>
        <p:nvPicPr>
          <p:cNvPr id="701" name="Google Shape;701;p49"/>
          <p:cNvPicPr preferRelativeResize="0"/>
          <p:nvPr/>
        </p:nvPicPr>
        <p:blipFill>
          <a:blip r:embed="rId3">
            <a:alphaModFix/>
          </a:blip>
          <a:stretch>
            <a:fillRect/>
          </a:stretch>
        </p:blipFill>
        <p:spPr>
          <a:xfrm>
            <a:off x="0" y="1169450"/>
            <a:ext cx="4867001" cy="2842975"/>
          </a:xfrm>
          <a:prstGeom prst="rect">
            <a:avLst/>
          </a:prstGeom>
          <a:noFill/>
          <a:ln>
            <a:noFill/>
          </a:ln>
        </p:spPr>
      </p:pic>
      <p:pic>
        <p:nvPicPr>
          <p:cNvPr id="702" name="Google Shape;702;p49"/>
          <p:cNvPicPr preferRelativeResize="0"/>
          <p:nvPr/>
        </p:nvPicPr>
        <p:blipFill rotWithShape="1">
          <a:blip r:embed="rId4">
            <a:alphaModFix/>
          </a:blip>
          <a:srcRect b="0" l="-1770" r="0" t="3707"/>
          <a:stretch/>
        </p:blipFill>
        <p:spPr>
          <a:xfrm>
            <a:off x="4375575" y="1345375"/>
            <a:ext cx="4768424" cy="2648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2"/>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Semi Condensed"/>
                <a:ea typeface="Barlow Semi Condensed"/>
                <a:cs typeface="Barlow Semi Condensed"/>
                <a:sym typeface="Barlow Semi Condensed"/>
              </a:rPr>
              <a:t>Our Team</a:t>
            </a:r>
            <a:endParaRPr b="1">
              <a:latin typeface="Barlow Semi Condensed"/>
              <a:ea typeface="Barlow Semi Condensed"/>
              <a:cs typeface="Barlow Semi Condensed"/>
              <a:sym typeface="Barlow Semi Condensed"/>
            </a:endParaRPr>
          </a:p>
        </p:txBody>
      </p:sp>
      <p:sp>
        <p:nvSpPr>
          <p:cNvPr id="436" name="Google Shape;436;p32"/>
          <p:cNvSpPr txBox="1"/>
          <p:nvPr/>
        </p:nvSpPr>
        <p:spPr>
          <a:xfrm>
            <a:off x="170500" y="3210575"/>
            <a:ext cx="1644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Wenjing (Leah) Xia</a:t>
            </a:r>
            <a:endParaRPr b="0" i="0" sz="1400" u="none" cap="none" strike="noStrike">
              <a:solidFill>
                <a:srgbClr val="000000"/>
              </a:solidFill>
              <a:latin typeface="Arial"/>
              <a:ea typeface="Arial"/>
              <a:cs typeface="Arial"/>
              <a:sym typeface="Arial"/>
            </a:endParaRPr>
          </a:p>
        </p:txBody>
      </p:sp>
      <p:pic>
        <p:nvPicPr>
          <p:cNvPr descr="A person in a black suit&#10;&#10;Description automatically generated with low confidence" id="437" name="Google Shape;437;p32"/>
          <p:cNvPicPr preferRelativeResize="0"/>
          <p:nvPr/>
        </p:nvPicPr>
        <p:blipFill rotWithShape="1">
          <a:blip r:embed="rId3">
            <a:alphaModFix/>
          </a:blip>
          <a:srcRect b="0" l="0" r="0" t="0"/>
          <a:stretch/>
        </p:blipFill>
        <p:spPr>
          <a:xfrm>
            <a:off x="320626" y="1648153"/>
            <a:ext cx="1361400" cy="1433100"/>
          </a:xfrm>
          <a:prstGeom prst="ellipse">
            <a:avLst/>
          </a:prstGeom>
          <a:noFill/>
          <a:ln>
            <a:noFill/>
          </a:ln>
        </p:spPr>
      </p:pic>
      <p:sp>
        <p:nvSpPr>
          <p:cNvPr id="438" name="Google Shape;438;p32"/>
          <p:cNvSpPr txBox="1"/>
          <p:nvPr/>
        </p:nvSpPr>
        <p:spPr>
          <a:xfrm>
            <a:off x="1906852" y="3210575"/>
            <a:ext cx="1708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Jinglei (Lesly) Liu</a:t>
            </a:r>
            <a:endParaRPr b="0" i="0" sz="1400" u="none" cap="none" strike="noStrike">
              <a:solidFill>
                <a:srgbClr val="000000"/>
              </a:solidFill>
              <a:latin typeface="Arial"/>
              <a:ea typeface="Arial"/>
              <a:cs typeface="Arial"/>
              <a:sym typeface="Arial"/>
            </a:endParaRPr>
          </a:p>
        </p:txBody>
      </p:sp>
      <p:pic>
        <p:nvPicPr>
          <p:cNvPr id="439" name="Google Shape;439;p32"/>
          <p:cNvPicPr preferRelativeResize="0"/>
          <p:nvPr/>
        </p:nvPicPr>
        <p:blipFill rotWithShape="1">
          <a:blip r:embed="rId4">
            <a:alphaModFix/>
          </a:blip>
          <a:srcRect b="0" l="2226" r="2216" t="0"/>
          <a:stretch/>
        </p:blipFill>
        <p:spPr>
          <a:xfrm>
            <a:off x="2080262" y="1648153"/>
            <a:ext cx="1361400" cy="1433100"/>
          </a:xfrm>
          <a:prstGeom prst="ellipse">
            <a:avLst/>
          </a:prstGeom>
          <a:noFill/>
          <a:ln>
            <a:noFill/>
          </a:ln>
        </p:spPr>
      </p:pic>
      <p:pic>
        <p:nvPicPr>
          <p:cNvPr id="440" name="Google Shape;440;p32"/>
          <p:cNvPicPr preferRelativeResize="0"/>
          <p:nvPr/>
        </p:nvPicPr>
        <p:blipFill rotWithShape="1">
          <a:blip r:embed="rId5">
            <a:alphaModFix/>
          </a:blip>
          <a:srcRect b="0" l="2226" r="2216" t="0"/>
          <a:stretch/>
        </p:blipFill>
        <p:spPr>
          <a:xfrm>
            <a:off x="3829940" y="1601100"/>
            <a:ext cx="1361400" cy="1433100"/>
          </a:xfrm>
          <a:prstGeom prst="ellipse">
            <a:avLst/>
          </a:prstGeom>
          <a:noFill/>
          <a:ln>
            <a:noFill/>
          </a:ln>
        </p:spPr>
      </p:pic>
      <p:sp>
        <p:nvSpPr>
          <p:cNvPr id="441" name="Google Shape;441;p32"/>
          <p:cNvSpPr txBox="1"/>
          <p:nvPr/>
        </p:nvSpPr>
        <p:spPr>
          <a:xfrm>
            <a:off x="3706801" y="3163525"/>
            <a:ext cx="17082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Suixin (Spencer)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Wang</a:t>
            </a:r>
            <a:endParaRPr b="0" i="0" sz="1400" u="none" cap="none" strike="noStrike">
              <a:solidFill>
                <a:srgbClr val="000000"/>
              </a:solidFill>
              <a:latin typeface="Arial"/>
              <a:ea typeface="Arial"/>
              <a:cs typeface="Arial"/>
              <a:sym typeface="Arial"/>
            </a:endParaRPr>
          </a:p>
        </p:txBody>
      </p:sp>
      <p:sp>
        <p:nvSpPr>
          <p:cNvPr id="442" name="Google Shape;442;p32"/>
          <p:cNvSpPr txBox="1"/>
          <p:nvPr/>
        </p:nvSpPr>
        <p:spPr>
          <a:xfrm>
            <a:off x="5564115" y="3163531"/>
            <a:ext cx="146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Rakshit Jha</a:t>
            </a:r>
            <a:endParaRPr b="0" i="0" sz="1400" u="none" cap="none" strike="noStrike">
              <a:solidFill>
                <a:srgbClr val="000000"/>
              </a:solidFill>
              <a:latin typeface="Arial"/>
              <a:ea typeface="Arial"/>
              <a:cs typeface="Arial"/>
              <a:sym typeface="Arial"/>
            </a:endParaRPr>
          </a:p>
        </p:txBody>
      </p:sp>
      <p:sp>
        <p:nvSpPr>
          <p:cNvPr id="443" name="Google Shape;443;p32"/>
          <p:cNvSpPr txBox="1"/>
          <p:nvPr/>
        </p:nvSpPr>
        <p:spPr>
          <a:xfrm>
            <a:off x="7408107" y="3210576"/>
            <a:ext cx="146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 sz="1800">
                <a:latin typeface="Calibri"/>
                <a:ea typeface="Calibri"/>
                <a:cs typeface="Calibri"/>
                <a:sym typeface="Calibri"/>
              </a:rPr>
              <a:t>Krish Vora</a:t>
            </a:r>
            <a:endParaRPr b="0" i="0" sz="1400" u="none" cap="none" strike="noStrike">
              <a:solidFill>
                <a:srgbClr val="000000"/>
              </a:solidFill>
              <a:latin typeface="Arial"/>
              <a:ea typeface="Arial"/>
              <a:cs typeface="Arial"/>
              <a:sym typeface="Arial"/>
            </a:endParaRPr>
          </a:p>
        </p:txBody>
      </p:sp>
      <p:pic>
        <p:nvPicPr>
          <p:cNvPr id="444" name="Google Shape;444;p32"/>
          <p:cNvPicPr preferRelativeResize="0"/>
          <p:nvPr/>
        </p:nvPicPr>
        <p:blipFill>
          <a:blip r:embed="rId6">
            <a:alphaModFix/>
          </a:blip>
          <a:stretch>
            <a:fillRect/>
          </a:stretch>
        </p:blipFill>
        <p:spPr>
          <a:xfrm>
            <a:off x="5558425" y="1601101"/>
            <a:ext cx="1433101" cy="1433101"/>
          </a:xfrm>
          <a:prstGeom prst="rect">
            <a:avLst/>
          </a:prstGeom>
          <a:noFill/>
          <a:ln>
            <a:noFill/>
          </a:ln>
        </p:spPr>
      </p:pic>
      <p:pic>
        <p:nvPicPr>
          <p:cNvPr id="445" name="Google Shape;445;p32"/>
          <p:cNvPicPr preferRelativeResize="0"/>
          <p:nvPr/>
        </p:nvPicPr>
        <p:blipFill>
          <a:blip r:embed="rId7">
            <a:alphaModFix/>
          </a:blip>
          <a:stretch>
            <a:fillRect/>
          </a:stretch>
        </p:blipFill>
        <p:spPr>
          <a:xfrm>
            <a:off x="7358600" y="1648150"/>
            <a:ext cx="1433102" cy="14331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0"/>
          <p:cNvSpPr txBox="1"/>
          <p:nvPr>
            <p:ph type="title"/>
          </p:nvPr>
        </p:nvSpPr>
        <p:spPr>
          <a:xfrm>
            <a:off x="3770750" y="2560525"/>
            <a:ext cx="4229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Dashboard</a:t>
            </a:r>
            <a:endParaRPr/>
          </a:p>
        </p:txBody>
      </p:sp>
      <p:sp>
        <p:nvSpPr>
          <p:cNvPr id="708" name="Google Shape;708;p50"/>
          <p:cNvSpPr txBox="1"/>
          <p:nvPr>
            <p:ph idx="2" type="title"/>
          </p:nvPr>
        </p:nvSpPr>
        <p:spPr>
          <a:xfrm>
            <a:off x="5488278" y="945225"/>
            <a:ext cx="2511900" cy="789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grpSp>
        <p:nvGrpSpPr>
          <p:cNvPr id="709" name="Google Shape;709;p50"/>
          <p:cNvGrpSpPr/>
          <p:nvPr/>
        </p:nvGrpSpPr>
        <p:grpSpPr>
          <a:xfrm>
            <a:off x="456257" y="393910"/>
            <a:ext cx="3838746" cy="4211531"/>
            <a:chOff x="-3194600" y="-1375400"/>
            <a:chExt cx="2145150" cy="2482775"/>
          </a:xfrm>
        </p:grpSpPr>
        <p:sp>
          <p:nvSpPr>
            <p:cNvPr id="710" name="Google Shape;710;p50"/>
            <p:cNvSpPr/>
            <p:nvPr/>
          </p:nvSpPr>
          <p:spPr>
            <a:xfrm>
              <a:off x="-3181425" y="-1119000"/>
              <a:ext cx="328725" cy="2115525"/>
            </a:xfrm>
            <a:custGeom>
              <a:rect b="b" l="l" r="r" t="t"/>
              <a:pathLst>
                <a:path extrusionOk="0" h="84621" w="13149">
                  <a:moveTo>
                    <a:pt x="12159" y="0"/>
                  </a:moveTo>
                  <a:cubicBezTo>
                    <a:pt x="11702" y="0"/>
                    <a:pt x="11303" y="335"/>
                    <a:pt x="11234" y="800"/>
                  </a:cubicBezTo>
                  <a:lnTo>
                    <a:pt x="75" y="83563"/>
                  </a:lnTo>
                  <a:cubicBezTo>
                    <a:pt x="0" y="84124"/>
                    <a:pt x="436" y="84621"/>
                    <a:pt x="1002" y="84621"/>
                  </a:cubicBezTo>
                  <a:cubicBezTo>
                    <a:pt x="1468" y="84619"/>
                    <a:pt x="1863" y="84275"/>
                    <a:pt x="1926" y="83813"/>
                  </a:cubicBezTo>
                  <a:lnTo>
                    <a:pt x="13086" y="1049"/>
                  </a:lnTo>
                  <a:cubicBezTo>
                    <a:pt x="13148" y="541"/>
                    <a:pt x="12791" y="77"/>
                    <a:pt x="12283" y="9"/>
                  </a:cubicBezTo>
                  <a:cubicBezTo>
                    <a:pt x="12242" y="3"/>
                    <a:pt x="12200" y="0"/>
                    <a:pt x="12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a:off x="-2744000" y="-1119225"/>
              <a:ext cx="342000" cy="2214125"/>
            </a:xfrm>
            <a:custGeom>
              <a:rect b="b" l="l" r="r" t="t"/>
              <a:pathLst>
                <a:path extrusionOk="0" h="88565" w="13680">
                  <a:moveTo>
                    <a:pt x="12684" y="0"/>
                  </a:moveTo>
                  <a:cubicBezTo>
                    <a:pt x="12223" y="0"/>
                    <a:pt x="11823" y="340"/>
                    <a:pt x="11759" y="809"/>
                  </a:cubicBezTo>
                  <a:lnTo>
                    <a:pt x="69" y="87505"/>
                  </a:lnTo>
                  <a:cubicBezTo>
                    <a:pt x="0" y="88016"/>
                    <a:pt x="359" y="88486"/>
                    <a:pt x="870" y="88555"/>
                  </a:cubicBezTo>
                  <a:cubicBezTo>
                    <a:pt x="911" y="88561"/>
                    <a:pt x="953" y="88564"/>
                    <a:pt x="997" y="88564"/>
                  </a:cubicBezTo>
                  <a:cubicBezTo>
                    <a:pt x="1462" y="88563"/>
                    <a:pt x="1857" y="88217"/>
                    <a:pt x="1920" y="87754"/>
                  </a:cubicBezTo>
                  <a:lnTo>
                    <a:pt x="13611" y="1058"/>
                  </a:lnTo>
                  <a:cubicBezTo>
                    <a:pt x="13679" y="547"/>
                    <a:pt x="13320" y="77"/>
                    <a:pt x="12810" y="9"/>
                  </a:cubicBezTo>
                  <a:cubicBezTo>
                    <a:pt x="12767" y="3"/>
                    <a:pt x="12725" y="0"/>
                    <a:pt x="126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p:nvPr/>
          </p:nvSpPr>
          <p:spPr>
            <a:xfrm>
              <a:off x="-2072800" y="-1119225"/>
              <a:ext cx="341925" cy="2214125"/>
            </a:xfrm>
            <a:custGeom>
              <a:rect b="b" l="l" r="r" t="t"/>
              <a:pathLst>
                <a:path extrusionOk="0" h="88565" w="13677">
                  <a:moveTo>
                    <a:pt x="996" y="0"/>
                  </a:moveTo>
                  <a:cubicBezTo>
                    <a:pt x="954" y="0"/>
                    <a:pt x="912" y="3"/>
                    <a:pt x="870" y="9"/>
                  </a:cubicBezTo>
                  <a:cubicBezTo>
                    <a:pt x="358" y="77"/>
                    <a:pt x="0" y="547"/>
                    <a:pt x="69" y="1058"/>
                  </a:cubicBezTo>
                  <a:lnTo>
                    <a:pt x="11760" y="87754"/>
                  </a:lnTo>
                  <a:cubicBezTo>
                    <a:pt x="11821" y="88217"/>
                    <a:pt x="12216" y="88563"/>
                    <a:pt x="12683" y="88564"/>
                  </a:cubicBezTo>
                  <a:cubicBezTo>
                    <a:pt x="12725" y="88564"/>
                    <a:pt x="12767" y="88561"/>
                    <a:pt x="12809" y="88555"/>
                  </a:cubicBezTo>
                  <a:cubicBezTo>
                    <a:pt x="13319" y="88486"/>
                    <a:pt x="13677" y="88016"/>
                    <a:pt x="13609" y="87505"/>
                  </a:cubicBezTo>
                  <a:lnTo>
                    <a:pt x="1920" y="809"/>
                  </a:lnTo>
                  <a:cubicBezTo>
                    <a:pt x="1856" y="340"/>
                    <a:pt x="1455" y="0"/>
                    <a:pt x="9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p:nvPr/>
          </p:nvSpPr>
          <p:spPr>
            <a:xfrm>
              <a:off x="-3017500" y="-1375400"/>
              <a:ext cx="1298150" cy="1392225"/>
            </a:xfrm>
            <a:custGeom>
              <a:rect b="b" l="l" r="r" t="t"/>
              <a:pathLst>
                <a:path extrusionOk="0" h="55689" w="51926">
                  <a:moveTo>
                    <a:pt x="1" y="0"/>
                  </a:moveTo>
                  <a:lnTo>
                    <a:pt x="5605" y="55689"/>
                  </a:lnTo>
                  <a:lnTo>
                    <a:pt x="51925" y="55689"/>
                  </a:lnTo>
                  <a:lnTo>
                    <a:pt x="463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2938100" y="16800"/>
              <a:ext cx="1260750" cy="115925"/>
            </a:xfrm>
            <a:custGeom>
              <a:rect b="b" l="l" r="r" t="t"/>
              <a:pathLst>
                <a:path extrusionOk="0" h="4637" w="50430">
                  <a:moveTo>
                    <a:pt x="0" y="1"/>
                  </a:moveTo>
                  <a:lnTo>
                    <a:pt x="0" y="4637"/>
                  </a:lnTo>
                  <a:lnTo>
                    <a:pt x="50430" y="4637"/>
                  </a:lnTo>
                  <a:lnTo>
                    <a:pt x="5043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3194600" y="424775"/>
              <a:ext cx="1500875" cy="120675"/>
            </a:xfrm>
            <a:custGeom>
              <a:rect b="b" l="l" r="r" t="t"/>
              <a:pathLst>
                <a:path extrusionOk="0" h="4827" w="60035">
                  <a:moveTo>
                    <a:pt x="996" y="0"/>
                  </a:moveTo>
                  <a:cubicBezTo>
                    <a:pt x="537" y="0"/>
                    <a:pt x="138" y="337"/>
                    <a:pt x="72" y="803"/>
                  </a:cubicBezTo>
                  <a:cubicBezTo>
                    <a:pt x="1" y="1315"/>
                    <a:pt x="355" y="1786"/>
                    <a:pt x="867" y="1858"/>
                  </a:cubicBezTo>
                  <a:lnTo>
                    <a:pt x="21851" y="4818"/>
                  </a:lnTo>
                  <a:cubicBezTo>
                    <a:pt x="21894" y="4824"/>
                    <a:pt x="21939" y="4827"/>
                    <a:pt x="21982" y="4827"/>
                  </a:cubicBezTo>
                  <a:lnTo>
                    <a:pt x="59102" y="4827"/>
                  </a:lnTo>
                  <a:cubicBezTo>
                    <a:pt x="59617" y="4827"/>
                    <a:pt x="60035" y="4408"/>
                    <a:pt x="60035" y="3893"/>
                  </a:cubicBezTo>
                  <a:cubicBezTo>
                    <a:pt x="60035" y="3378"/>
                    <a:pt x="59617" y="2959"/>
                    <a:pt x="59102" y="2959"/>
                  </a:cubicBezTo>
                  <a:lnTo>
                    <a:pt x="22047" y="2959"/>
                  </a:lnTo>
                  <a:lnTo>
                    <a:pt x="1127" y="10"/>
                  </a:lnTo>
                  <a:cubicBezTo>
                    <a:pt x="1083" y="3"/>
                    <a:pt x="1039" y="0"/>
                    <a:pt x="9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2709850" y="-1033750"/>
              <a:ext cx="170325" cy="480050"/>
            </a:xfrm>
            <a:custGeom>
              <a:rect b="b" l="l" r="r" t="t"/>
              <a:pathLst>
                <a:path extrusionOk="0" h="19202" w="6813">
                  <a:moveTo>
                    <a:pt x="0" y="0"/>
                  </a:moveTo>
                  <a:lnTo>
                    <a:pt x="2003" y="19201"/>
                  </a:lnTo>
                  <a:lnTo>
                    <a:pt x="6812" y="19201"/>
                  </a:lnTo>
                  <a:lnTo>
                    <a:pt x="48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2495975" y="-892075"/>
              <a:ext cx="153350" cy="338375"/>
            </a:xfrm>
            <a:custGeom>
              <a:rect b="b" l="l" r="r" t="t"/>
              <a:pathLst>
                <a:path extrusionOk="0" h="13535" w="6134">
                  <a:moveTo>
                    <a:pt x="1" y="0"/>
                  </a:moveTo>
                  <a:lnTo>
                    <a:pt x="1324" y="13534"/>
                  </a:lnTo>
                  <a:lnTo>
                    <a:pt x="6133" y="13534"/>
                  </a:lnTo>
                  <a:lnTo>
                    <a:pt x="48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p:nvPr/>
          </p:nvSpPr>
          <p:spPr>
            <a:xfrm>
              <a:off x="-2303450" y="-927050"/>
              <a:ext cx="157725" cy="373350"/>
            </a:xfrm>
            <a:custGeom>
              <a:rect b="b" l="l" r="r" t="t"/>
              <a:pathLst>
                <a:path extrusionOk="0" h="14934" w="6309">
                  <a:moveTo>
                    <a:pt x="1" y="0"/>
                  </a:moveTo>
                  <a:lnTo>
                    <a:pt x="1499" y="14933"/>
                  </a:lnTo>
                  <a:lnTo>
                    <a:pt x="6308" y="14933"/>
                  </a:lnTo>
                  <a:lnTo>
                    <a:pt x="48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2089750" y="-799675"/>
              <a:ext cx="140925" cy="245975"/>
            </a:xfrm>
            <a:custGeom>
              <a:rect b="b" l="l" r="r" t="t"/>
              <a:pathLst>
                <a:path extrusionOk="0" h="9839" w="5637">
                  <a:moveTo>
                    <a:pt x="0" y="1"/>
                  </a:moveTo>
                  <a:lnTo>
                    <a:pt x="826" y="9838"/>
                  </a:lnTo>
                  <a:lnTo>
                    <a:pt x="5636" y="9838"/>
                  </a:lnTo>
                  <a:lnTo>
                    <a:pt x="481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2816150" y="-1150400"/>
              <a:ext cx="928400" cy="603775"/>
            </a:xfrm>
            <a:custGeom>
              <a:rect b="b" l="l" r="r" t="t"/>
              <a:pathLst>
                <a:path extrusionOk="0" h="24151" w="37136">
                  <a:moveTo>
                    <a:pt x="465" y="0"/>
                  </a:moveTo>
                  <a:lnTo>
                    <a:pt x="1" y="51"/>
                  </a:lnTo>
                  <a:lnTo>
                    <a:pt x="2590" y="24150"/>
                  </a:lnTo>
                  <a:lnTo>
                    <a:pt x="37136" y="24150"/>
                  </a:lnTo>
                  <a:lnTo>
                    <a:pt x="37136" y="23683"/>
                  </a:lnTo>
                  <a:lnTo>
                    <a:pt x="3010" y="23683"/>
                  </a:lnTo>
                  <a:lnTo>
                    <a:pt x="4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p:nvPr/>
          </p:nvSpPr>
          <p:spPr>
            <a:xfrm>
              <a:off x="-2645125" y="-486650"/>
              <a:ext cx="411800" cy="11700"/>
            </a:xfrm>
            <a:custGeom>
              <a:rect b="b" l="l" r="r" t="t"/>
              <a:pathLst>
                <a:path extrusionOk="0" h="468" w="16472">
                  <a:moveTo>
                    <a:pt x="0" y="1"/>
                  </a:moveTo>
                  <a:lnTo>
                    <a:pt x="0" y="467"/>
                  </a:lnTo>
                  <a:lnTo>
                    <a:pt x="16472" y="467"/>
                  </a:lnTo>
                  <a:lnTo>
                    <a:pt x="164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0"/>
            <p:cNvSpPr/>
            <p:nvPr/>
          </p:nvSpPr>
          <p:spPr>
            <a:xfrm>
              <a:off x="-2636275" y="-451975"/>
              <a:ext cx="176625" cy="11700"/>
            </a:xfrm>
            <a:custGeom>
              <a:rect b="b" l="l" r="r" t="t"/>
              <a:pathLst>
                <a:path extrusionOk="0" h="468" w="7065">
                  <a:moveTo>
                    <a:pt x="1" y="1"/>
                  </a:moveTo>
                  <a:lnTo>
                    <a:pt x="1" y="468"/>
                  </a:lnTo>
                  <a:lnTo>
                    <a:pt x="7064" y="468"/>
                  </a:lnTo>
                  <a:lnTo>
                    <a:pt x="70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p:nvPr/>
          </p:nvSpPr>
          <p:spPr>
            <a:xfrm>
              <a:off x="-2420725" y="-451975"/>
              <a:ext cx="196275" cy="11700"/>
            </a:xfrm>
            <a:custGeom>
              <a:rect b="b" l="l" r="r" t="t"/>
              <a:pathLst>
                <a:path extrusionOk="0" h="468" w="7851">
                  <a:moveTo>
                    <a:pt x="0" y="1"/>
                  </a:moveTo>
                  <a:lnTo>
                    <a:pt x="0" y="468"/>
                  </a:lnTo>
                  <a:lnTo>
                    <a:pt x="7851" y="468"/>
                  </a:lnTo>
                  <a:lnTo>
                    <a:pt x="78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0"/>
            <p:cNvSpPr/>
            <p:nvPr/>
          </p:nvSpPr>
          <p:spPr>
            <a:xfrm>
              <a:off x="-2620475" y="-343575"/>
              <a:ext cx="321650" cy="11675"/>
            </a:xfrm>
            <a:custGeom>
              <a:rect b="b" l="l" r="r" t="t"/>
              <a:pathLst>
                <a:path extrusionOk="0" h="467" w="12866">
                  <a:moveTo>
                    <a:pt x="0" y="0"/>
                  </a:moveTo>
                  <a:lnTo>
                    <a:pt x="0" y="467"/>
                  </a:lnTo>
                  <a:lnTo>
                    <a:pt x="12866" y="467"/>
                  </a:lnTo>
                  <a:lnTo>
                    <a:pt x="128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p:nvPr/>
          </p:nvSpPr>
          <p:spPr>
            <a:xfrm>
              <a:off x="-2632225" y="-377600"/>
              <a:ext cx="360450" cy="11675"/>
            </a:xfrm>
            <a:custGeom>
              <a:rect b="b" l="l" r="r" t="t"/>
              <a:pathLst>
                <a:path extrusionOk="0" h="467" w="14418">
                  <a:moveTo>
                    <a:pt x="1" y="1"/>
                  </a:moveTo>
                  <a:lnTo>
                    <a:pt x="1" y="466"/>
                  </a:lnTo>
                  <a:lnTo>
                    <a:pt x="14418" y="466"/>
                  </a:lnTo>
                  <a:lnTo>
                    <a:pt x="144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2610050" y="-279825"/>
              <a:ext cx="205175" cy="11675"/>
            </a:xfrm>
            <a:custGeom>
              <a:rect b="b" l="l" r="r" t="t"/>
              <a:pathLst>
                <a:path extrusionOk="0" h="467" w="8207">
                  <a:moveTo>
                    <a:pt x="1" y="0"/>
                  </a:moveTo>
                  <a:lnTo>
                    <a:pt x="1" y="467"/>
                  </a:lnTo>
                  <a:lnTo>
                    <a:pt x="8206" y="467"/>
                  </a:lnTo>
                  <a:lnTo>
                    <a:pt x="820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2368775" y="-279825"/>
              <a:ext cx="119175" cy="11675"/>
            </a:xfrm>
            <a:custGeom>
              <a:rect b="b" l="l" r="r" t="t"/>
              <a:pathLst>
                <a:path extrusionOk="0" h="467" w="4767">
                  <a:moveTo>
                    <a:pt x="1" y="0"/>
                  </a:moveTo>
                  <a:lnTo>
                    <a:pt x="1" y="467"/>
                  </a:lnTo>
                  <a:lnTo>
                    <a:pt x="4767" y="467"/>
                  </a:lnTo>
                  <a:lnTo>
                    <a:pt x="47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2610050" y="-245125"/>
              <a:ext cx="268175" cy="11675"/>
            </a:xfrm>
            <a:custGeom>
              <a:rect b="b" l="l" r="r" t="t"/>
              <a:pathLst>
                <a:path extrusionOk="0" h="467" w="10727">
                  <a:moveTo>
                    <a:pt x="1" y="1"/>
                  </a:moveTo>
                  <a:lnTo>
                    <a:pt x="1" y="466"/>
                  </a:lnTo>
                  <a:lnTo>
                    <a:pt x="10726" y="466"/>
                  </a:lnTo>
                  <a:lnTo>
                    <a:pt x="107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2602550" y="-175875"/>
              <a:ext cx="411850" cy="11700"/>
            </a:xfrm>
            <a:custGeom>
              <a:rect b="b" l="l" r="r" t="t"/>
              <a:pathLst>
                <a:path extrusionOk="0" h="468" w="16474">
                  <a:moveTo>
                    <a:pt x="0" y="1"/>
                  </a:moveTo>
                  <a:lnTo>
                    <a:pt x="0" y="468"/>
                  </a:lnTo>
                  <a:lnTo>
                    <a:pt x="16473" y="468"/>
                  </a:lnTo>
                  <a:lnTo>
                    <a:pt x="164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2594500" y="-141150"/>
              <a:ext cx="241425" cy="11700"/>
            </a:xfrm>
            <a:custGeom>
              <a:rect b="b" l="l" r="r" t="t"/>
              <a:pathLst>
                <a:path extrusionOk="0" h="468" w="9657">
                  <a:moveTo>
                    <a:pt x="0" y="0"/>
                  </a:moveTo>
                  <a:lnTo>
                    <a:pt x="0" y="467"/>
                  </a:lnTo>
                  <a:lnTo>
                    <a:pt x="9657" y="467"/>
                  </a:lnTo>
                  <a:lnTo>
                    <a:pt x="96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p:nvPr/>
          </p:nvSpPr>
          <p:spPr>
            <a:xfrm>
              <a:off x="-2318850" y="-141150"/>
              <a:ext cx="136150" cy="11700"/>
            </a:xfrm>
            <a:custGeom>
              <a:rect b="b" l="l" r="r" t="t"/>
              <a:pathLst>
                <a:path extrusionOk="0" h="468" w="5446">
                  <a:moveTo>
                    <a:pt x="0" y="0"/>
                  </a:moveTo>
                  <a:lnTo>
                    <a:pt x="0" y="467"/>
                  </a:lnTo>
                  <a:lnTo>
                    <a:pt x="5446" y="467"/>
                  </a:lnTo>
                  <a:lnTo>
                    <a:pt x="54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0"/>
            <p:cNvSpPr/>
            <p:nvPr/>
          </p:nvSpPr>
          <p:spPr>
            <a:xfrm>
              <a:off x="-2389075" y="-1151350"/>
              <a:ext cx="411800" cy="11700"/>
            </a:xfrm>
            <a:custGeom>
              <a:rect b="b" l="l" r="r" t="t"/>
              <a:pathLst>
                <a:path extrusionOk="0" h="468" w="16472">
                  <a:moveTo>
                    <a:pt x="0" y="1"/>
                  </a:moveTo>
                  <a:lnTo>
                    <a:pt x="0" y="468"/>
                  </a:lnTo>
                  <a:lnTo>
                    <a:pt x="16472" y="468"/>
                  </a:lnTo>
                  <a:lnTo>
                    <a:pt x="164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a:off x="-2368425" y="-1083525"/>
              <a:ext cx="188750" cy="11700"/>
            </a:xfrm>
            <a:custGeom>
              <a:rect b="b" l="l" r="r" t="t"/>
              <a:pathLst>
                <a:path extrusionOk="0" h="468" w="7550">
                  <a:moveTo>
                    <a:pt x="0" y="1"/>
                  </a:moveTo>
                  <a:lnTo>
                    <a:pt x="0" y="468"/>
                  </a:lnTo>
                  <a:lnTo>
                    <a:pt x="7550" y="468"/>
                  </a:lnTo>
                  <a:lnTo>
                    <a:pt x="755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p:nvPr/>
          </p:nvSpPr>
          <p:spPr>
            <a:xfrm>
              <a:off x="-2381075" y="-1116625"/>
              <a:ext cx="241450" cy="11700"/>
            </a:xfrm>
            <a:custGeom>
              <a:rect b="b" l="l" r="r" t="t"/>
              <a:pathLst>
                <a:path extrusionOk="0" h="468" w="9658">
                  <a:moveTo>
                    <a:pt x="0" y="0"/>
                  </a:moveTo>
                  <a:lnTo>
                    <a:pt x="0" y="467"/>
                  </a:lnTo>
                  <a:lnTo>
                    <a:pt x="9657" y="467"/>
                  </a:lnTo>
                  <a:lnTo>
                    <a:pt x="96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p:nvPr/>
          </p:nvSpPr>
          <p:spPr>
            <a:xfrm>
              <a:off x="-2105425" y="-1116625"/>
              <a:ext cx="136175" cy="11700"/>
            </a:xfrm>
            <a:custGeom>
              <a:rect b="b" l="l" r="r" t="t"/>
              <a:pathLst>
                <a:path extrusionOk="0" h="468" w="5447">
                  <a:moveTo>
                    <a:pt x="0" y="0"/>
                  </a:moveTo>
                  <a:lnTo>
                    <a:pt x="0" y="467"/>
                  </a:lnTo>
                  <a:lnTo>
                    <a:pt x="5446" y="467"/>
                  </a:lnTo>
                  <a:lnTo>
                    <a:pt x="54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a:off x="-2745125" y="-483050"/>
              <a:ext cx="62800" cy="55575"/>
            </a:xfrm>
            <a:custGeom>
              <a:rect b="b" l="l" r="r" t="t"/>
              <a:pathLst>
                <a:path extrusionOk="0" h="2223" w="2512">
                  <a:moveTo>
                    <a:pt x="0" y="0"/>
                  </a:moveTo>
                  <a:lnTo>
                    <a:pt x="288" y="2222"/>
                  </a:lnTo>
                  <a:lnTo>
                    <a:pt x="2511" y="2222"/>
                  </a:lnTo>
                  <a:lnTo>
                    <a:pt x="22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p:nvPr/>
          </p:nvSpPr>
          <p:spPr>
            <a:xfrm>
              <a:off x="-2734700" y="-380250"/>
              <a:ext cx="62800" cy="55625"/>
            </a:xfrm>
            <a:custGeom>
              <a:rect b="b" l="l" r="r" t="t"/>
              <a:pathLst>
                <a:path extrusionOk="0" h="2225" w="2512">
                  <a:moveTo>
                    <a:pt x="1" y="0"/>
                  </a:moveTo>
                  <a:lnTo>
                    <a:pt x="288" y="2224"/>
                  </a:lnTo>
                  <a:lnTo>
                    <a:pt x="2512" y="2224"/>
                  </a:lnTo>
                  <a:lnTo>
                    <a:pt x="2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2724250" y="-277400"/>
              <a:ext cx="62800" cy="55575"/>
            </a:xfrm>
            <a:custGeom>
              <a:rect b="b" l="l" r="r" t="t"/>
              <a:pathLst>
                <a:path extrusionOk="0" h="2223" w="2512">
                  <a:moveTo>
                    <a:pt x="0" y="0"/>
                  </a:moveTo>
                  <a:lnTo>
                    <a:pt x="289" y="2223"/>
                  </a:lnTo>
                  <a:lnTo>
                    <a:pt x="2511" y="2223"/>
                  </a:lnTo>
                  <a:lnTo>
                    <a:pt x="22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2713825" y="-174600"/>
              <a:ext cx="62800" cy="55575"/>
            </a:xfrm>
            <a:custGeom>
              <a:rect b="b" l="l" r="r" t="t"/>
              <a:pathLst>
                <a:path extrusionOk="0" h="2223" w="2512">
                  <a:moveTo>
                    <a:pt x="1" y="1"/>
                  </a:moveTo>
                  <a:lnTo>
                    <a:pt x="290" y="2223"/>
                  </a:lnTo>
                  <a:lnTo>
                    <a:pt x="2512" y="2223"/>
                  </a:lnTo>
                  <a:lnTo>
                    <a:pt x="22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2195375" y="-850500"/>
              <a:ext cx="337000" cy="335550"/>
            </a:xfrm>
            <a:custGeom>
              <a:rect b="b" l="l" r="r" t="t"/>
              <a:pathLst>
                <a:path extrusionOk="0" h="13422" w="13480">
                  <a:moveTo>
                    <a:pt x="5523" y="0"/>
                  </a:moveTo>
                  <a:cubicBezTo>
                    <a:pt x="5511" y="0"/>
                    <a:pt x="5498" y="4"/>
                    <a:pt x="5485" y="12"/>
                  </a:cubicBezTo>
                  <a:cubicBezTo>
                    <a:pt x="3079" y="1486"/>
                    <a:pt x="544" y="3998"/>
                    <a:pt x="321" y="6972"/>
                  </a:cubicBezTo>
                  <a:cubicBezTo>
                    <a:pt x="128" y="9525"/>
                    <a:pt x="1728" y="12070"/>
                    <a:pt x="4110" y="13001"/>
                  </a:cubicBezTo>
                  <a:cubicBezTo>
                    <a:pt x="4839" y="13286"/>
                    <a:pt x="5612" y="13422"/>
                    <a:pt x="6384" y="13422"/>
                  </a:cubicBezTo>
                  <a:cubicBezTo>
                    <a:pt x="8313" y="13422"/>
                    <a:pt x="10238" y="12570"/>
                    <a:pt x="11459" y="11045"/>
                  </a:cubicBezTo>
                  <a:cubicBezTo>
                    <a:pt x="13074" y="9031"/>
                    <a:pt x="13480" y="5969"/>
                    <a:pt x="12229" y="3669"/>
                  </a:cubicBezTo>
                  <a:cubicBezTo>
                    <a:pt x="11409" y="2162"/>
                    <a:pt x="10004" y="1492"/>
                    <a:pt x="8541" y="1492"/>
                  </a:cubicBezTo>
                  <a:cubicBezTo>
                    <a:pt x="7157" y="1492"/>
                    <a:pt x="5721" y="2092"/>
                    <a:pt x="4682" y="3147"/>
                  </a:cubicBezTo>
                  <a:cubicBezTo>
                    <a:pt x="4609" y="3220"/>
                    <a:pt x="4676" y="3318"/>
                    <a:pt x="4756" y="3318"/>
                  </a:cubicBezTo>
                  <a:cubicBezTo>
                    <a:pt x="4779" y="3318"/>
                    <a:pt x="4803" y="3310"/>
                    <a:pt x="4825" y="3291"/>
                  </a:cubicBezTo>
                  <a:cubicBezTo>
                    <a:pt x="5890" y="2374"/>
                    <a:pt x="7145" y="1695"/>
                    <a:pt x="8489" y="1695"/>
                  </a:cubicBezTo>
                  <a:cubicBezTo>
                    <a:pt x="8977" y="1695"/>
                    <a:pt x="9476" y="1785"/>
                    <a:pt x="9982" y="1984"/>
                  </a:cubicBezTo>
                  <a:cubicBezTo>
                    <a:pt x="11711" y="2667"/>
                    <a:pt x="12499" y="4494"/>
                    <a:pt x="12588" y="6257"/>
                  </a:cubicBezTo>
                  <a:cubicBezTo>
                    <a:pt x="12748" y="9413"/>
                    <a:pt x="10650" y="12334"/>
                    <a:pt x="7498" y="12917"/>
                  </a:cubicBezTo>
                  <a:cubicBezTo>
                    <a:pt x="7134" y="12985"/>
                    <a:pt x="6771" y="13018"/>
                    <a:pt x="6413" y="13018"/>
                  </a:cubicBezTo>
                  <a:cubicBezTo>
                    <a:pt x="3706" y="13018"/>
                    <a:pt x="1301" y="11146"/>
                    <a:pt x="724" y="8389"/>
                  </a:cubicBezTo>
                  <a:cubicBezTo>
                    <a:pt x="1" y="4932"/>
                    <a:pt x="2838" y="1824"/>
                    <a:pt x="5560" y="140"/>
                  </a:cubicBezTo>
                  <a:cubicBezTo>
                    <a:pt x="5630" y="99"/>
                    <a:pt x="5588" y="0"/>
                    <a:pt x="5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1482325" y="-396575"/>
              <a:ext cx="432875" cy="1472500"/>
            </a:xfrm>
            <a:custGeom>
              <a:rect b="b" l="l" r="r" t="t"/>
              <a:pathLst>
                <a:path extrusionOk="0" h="58900" w="17315">
                  <a:moveTo>
                    <a:pt x="6927" y="1"/>
                  </a:moveTo>
                  <a:cubicBezTo>
                    <a:pt x="4931" y="1"/>
                    <a:pt x="2810" y="1230"/>
                    <a:pt x="2022" y="4235"/>
                  </a:cubicBezTo>
                  <a:cubicBezTo>
                    <a:pt x="0" y="11932"/>
                    <a:pt x="3382" y="26739"/>
                    <a:pt x="3182" y="28590"/>
                  </a:cubicBezTo>
                  <a:cubicBezTo>
                    <a:pt x="2977" y="30439"/>
                    <a:pt x="7900" y="55296"/>
                    <a:pt x="7812" y="55742"/>
                  </a:cubicBezTo>
                  <a:cubicBezTo>
                    <a:pt x="7812" y="55742"/>
                    <a:pt x="6540" y="56402"/>
                    <a:pt x="5392" y="57107"/>
                  </a:cubicBezTo>
                  <a:cubicBezTo>
                    <a:pt x="4352" y="57747"/>
                    <a:pt x="3421" y="58432"/>
                    <a:pt x="3623" y="58700"/>
                  </a:cubicBezTo>
                  <a:cubicBezTo>
                    <a:pt x="3731" y="58841"/>
                    <a:pt x="4362" y="58899"/>
                    <a:pt x="5252" y="58899"/>
                  </a:cubicBezTo>
                  <a:cubicBezTo>
                    <a:pt x="7943" y="58899"/>
                    <a:pt x="13006" y="58365"/>
                    <a:pt x="13220" y="57936"/>
                  </a:cubicBezTo>
                  <a:cubicBezTo>
                    <a:pt x="13403" y="57563"/>
                    <a:pt x="13177" y="56821"/>
                    <a:pt x="13085" y="56035"/>
                  </a:cubicBezTo>
                  <a:cubicBezTo>
                    <a:pt x="13040" y="55622"/>
                    <a:pt x="13027" y="55197"/>
                    <a:pt x="13129" y="54811"/>
                  </a:cubicBezTo>
                  <a:cubicBezTo>
                    <a:pt x="17314" y="39246"/>
                    <a:pt x="11472" y="28537"/>
                    <a:pt x="11608" y="26945"/>
                  </a:cubicBezTo>
                  <a:cubicBezTo>
                    <a:pt x="11750" y="25351"/>
                    <a:pt x="15433" y="11868"/>
                    <a:pt x="10782" y="2196"/>
                  </a:cubicBezTo>
                  <a:cubicBezTo>
                    <a:pt x="10127" y="834"/>
                    <a:pt x="8570" y="1"/>
                    <a:pt x="69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a:off x="-1396800" y="1004300"/>
              <a:ext cx="249550" cy="71625"/>
            </a:xfrm>
            <a:custGeom>
              <a:rect b="b" l="l" r="r" t="t"/>
              <a:pathLst>
                <a:path extrusionOk="0" h="2865" w="9982">
                  <a:moveTo>
                    <a:pt x="9664" y="0"/>
                  </a:moveTo>
                  <a:cubicBezTo>
                    <a:pt x="8639" y="514"/>
                    <a:pt x="4446" y="1773"/>
                    <a:pt x="2687" y="1773"/>
                  </a:cubicBezTo>
                  <a:cubicBezTo>
                    <a:pt x="2233" y="1773"/>
                    <a:pt x="1941" y="1689"/>
                    <a:pt x="1908" y="1486"/>
                  </a:cubicBezTo>
                  <a:cubicBezTo>
                    <a:pt x="1889" y="1354"/>
                    <a:pt x="1914" y="1212"/>
                    <a:pt x="1972" y="1072"/>
                  </a:cubicBezTo>
                  <a:lnTo>
                    <a:pt x="1972" y="1072"/>
                  </a:lnTo>
                  <a:cubicBezTo>
                    <a:pt x="931" y="1712"/>
                    <a:pt x="0" y="2397"/>
                    <a:pt x="202" y="2665"/>
                  </a:cubicBezTo>
                  <a:cubicBezTo>
                    <a:pt x="310" y="2806"/>
                    <a:pt x="941" y="2864"/>
                    <a:pt x="1831" y="2864"/>
                  </a:cubicBezTo>
                  <a:cubicBezTo>
                    <a:pt x="4522" y="2864"/>
                    <a:pt x="9585" y="2330"/>
                    <a:pt x="9799" y="1901"/>
                  </a:cubicBezTo>
                  <a:cubicBezTo>
                    <a:pt x="9982" y="1528"/>
                    <a:pt x="9756" y="786"/>
                    <a:pt x="96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a:off x="-1493375" y="-417650"/>
              <a:ext cx="437450" cy="1325325"/>
            </a:xfrm>
            <a:custGeom>
              <a:rect b="b" l="l" r="r" t="t"/>
              <a:pathLst>
                <a:path extrusionOk="0" h="53013" w="17498">
                  <a:moveTo>
                    <a:pt x="6961" y="0"/>
                  </a:moveTo>
                  <a:cubicBezTo>
                    <a:pt x="4661" y="0"/>
                    <a:pt x="2428" y="1591"/>
                    <a:pt x="1538" y="4949"/>
                  </a:cubicBezTo>
                  <a:cubicBezTo>
                    <a:pt x="1" y="10752"/>
                    <a:pt x="1867" y="23522"/>
                    <a:pt x="2401" y="27544"/>
                  </a:cubicBezTo>
                  <a:cubicBezTo>
                    <a:pt x="2935" y="31568"/>
                    <a:pt x="3357" y="52597"/>
                    <a:pt x="3357" y="52597"/>
                  </a:cubicBezTo>
                  <a:cubicBezTo>
                    <a:pt x="5000" y="52900"/>
                    <a:pt x="6710" y="53013"/>
                    <a:pt x="8343" y="53013"/>
                  </a:cubicBezTo>
                  <a:cubicBezTo>
                    <a:pt x="13065" y="53013"/>
                    <a:pt x="17149" y="52070"/>
                    <a:pt x="17149" y="52070"/>
                  </a:cubicBezTo>
                  <a:cubicBezTo>
                    <a:pt x="17497" y="46627"/>
                    <a:pt x="13081" y="28161"/>
                    <a:pt x="13273" y="27252"/>
                  </a:cubicBezTo>
                  <a:cubicBezTo>
                    <a:pt x="15402" y="17099"/>
                    <a:pt x="14537" y="6257"/>
                    <a:pt x="11595" y="2459"/>
                  </a:cubicBezTo>
                  <a:cubicBezTo>
                    <a:pt x="10344" y="843"/>
                    <a:pt x="8635" y="0"/>
                    <a:pt x="69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a:off x="-1919275" y="-435875"/>
              <a:ext cx="682450" cy="1543250"/>
            </a:xfrm>
            <a:custGeom>
              <a:rect b="b" l="l" r="r" t="t"/>
              <a:pathLst>
                <a:path extrusionOk="0" h="61730" w="27298">
                  <a:moveTo>
                    <a:pt x="18304" y="0"/>
                  </a:moveTo>
                  <a:cubicBezTo>
                    <a:pt x="16207" y="0"/>
                    <a:pt x="13968" y="1356"/>
                    <a:pt x="13367" y="4591"/>
                  </a:cubicBezTo>
                  <a:cubicBezTo>
                    <a:pt x="11908" y="12416"/>
                    <a:pt x="8160" y="27989"/>
                    <a:pt x="7889" y="29831"/>
                  </a:cubicBezTo>
                  <a:cubicBezTo>
                    <a:pt x="7458" y="32752"/>
                    <a:pt x="5068" y="57577"/>
                    <a:pt x="5013" y="58029"/>
                  </a:cubicBezTo>
                  <a:cubicBezTo>
                    <a:pt x="5013" y="58029"/>
                    <a:pt x="2964" y="59117"/>
                    <a:pt x="1870" y="59901"/>
                  </a:cubicBezTo>
                  <a:cubicBezTo>
                    <a:pt x="879" y="60618"/>
                    <a:pt x="1" y="61368"/>
                    <a:pt x="221" y="61619"/>
                  </a:cubicBezTo>
                  <a:cubicBezTo>
                    <a:pt x="289" y="61696"/>
                    <a:pt x="548" y="61730"/>
                    <a:pt x="942" y="61730"/>
                  </a:cubicBezTo>
                  <a:cubicBezTo>
                    <a:pt x="3288" y="61730"/>
                    <a:pt x="10420" y="60532"/>
                    <a:pt x="10627" y="60027"/>
                  </a:cubicBezTo>
                  <a:cubicBezTo>
                    <a:pt x="10781" y="59641"/>
                    <a:pt x="10503" y="58916"/>
                    <a:pt x="10355" y="58141"/>
                  </a:cubicBezTo>
                  <a:cubicBezTo>
                    <a:pt x="10280" y="57733"/>
                    <a:pt x="10086" y="57248"/>
                    <a:pt x="10310" y="56917"/>
                  </a:cubicBezTo>
                  <a:cubicBezTo>
                    <a:pt x="19373" y="43578"/>
                    <a:pt x="16839" y="30841"/>
                    <a:pt x="16860" y="29241"/>
                  </a:cubicBezTo>
                  <a:cubicBezTo>
                    <a:pt x="16886" y="27643"/>
                    <a:pt x="27298" y="11231"/>
                    <a:pt x="21956" y="1923"/>
                  </a:cubicBezTo>
                  <a:cubicBezTo>
                    <a:pt x="21258" y="707"/>
                    <a:pt x="19818" y="0"/>
                    <a:pt x="183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p:cNvSpPr/>
            <p:nvPr/>
          </p:nvSpPr>
          <p:spPr>
            <a:xfrm>
              <a:off x="-1919275" y="1017650"/>
              <a:ext cx="269575" cy="89725"/>
            </a:xfrm>
            <a:custGeom>
              <a:rect b="b" l="l" r="r" t="t"/>
              <a:pathLst>
                <a:path extrusionOk="0" h="3589" w="10783">
                  <a:moveTo>
                    <a:pt x="10355" y="0"/>
                  </a:moveTo>
                  <a:cubicBezTo>
                    <a:pt x="9318" y="617"/>
                    <a:pt x="4217" y="2408"/>
                    <a:pt x="2441" y="2408"/>
                  </a:cubicBezTo>
                  <a:cubicBezTo>
                    <a:pt x="2094" y="2408"/>
                    <a:pt x="1874" y="2340"/>
                    <a:pt x="1837" y="2181"/>
                  </a:cubicBezTo>
                  <a:cubicBezTo>
                    <a:pt x="1809" y="2049"/>
                    <a:pt x="1824" y="1905"/>
                    <a:pt x="1870" y="1760"/>
                  </a:cubicBezTo>
                  <a:lnTo>
                    <a:pt x="1870" y="1760"/>
                  </a:lnTo>
                  <a:cubicBezTo>
                    <a:pt x="879" y="2477"/>
                    <a:pt x="1" y="3227"/>
                    <a:pt x="222" y="3478"/>
                  </a:cubicBezTo>
                  <a:cubicBezTo>
                    <a:pt x="290" y="3555"/>
                    <a:pt x="549" y="3589"/>
                    <a:pt x="943" y="3589"/>
                  </a:cubicBezTo>
                  <a:cubicBezTo>
                    <a:pt x="3288" y="3589"/>
                    <a:pt x="10421" y="2391"/>
                    <a:pt x="10627" y="1886"/>
                  </a:cubicBezTo>
                  <a:cubicBezTo>
                    <a:pt x="10783" y="1500"/>
                    <a:pt x="10503" y="775"/>
                    <a:pt x="103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0"/>
            <p:cNvSpPr/>
            <p:nvPr/>
          </p:nvSpPr>
          <p:spPr>
            <a:xfrm>
              <a:off x="-1802950" y="-447025"/>
              <a:ext cx="550450" cy="1371400"/>
            </a:xfrm>
            <a:custGeom>
              <a:rect b="b" l="l" r="r" t="t"/>
              <a:pathLst>
                <a:path extrusionOk="0" h="54856" w="22018">
                  <a:moveTo>
                    <a:pt x="13903" y="0"/>
                  </a:moveTo>
                  <a:cubicBezTo>
                    <a:pt x="11917" y="0"/>
                    <a:pt x="9941" y="1418"/>
                    <a:pt x="8635" y="3867"/>
                  </a:cubicBezTo>
                  <a:cubicBezTo>
                    <a:pt x="7550" y="5899"/>
                    <a:pt x="2981" y="26733"/>
                    <a:pt x="2784" y="29550"/>
                  </a:cubicBezTo>
                  <a:cubicBezTo>
                    <a:pt x="2544" y="32975"/>
                    <a:pt x="0" y="54177"/>
                    <a:pt x="0" y="54177"/>
                  </a:cubicBezTo>
                  <a:cubicBezTo>
                    <a:pt x="1833" y="54675"/>
                    <a:pt x="3569" y="54856"/>
                    <a:pt x="5122" y="54856"/>
                  </a:cubicBezTo>
                  <a:cubicBezTo>
                    <a:pt x="9200" y="54856"/>
                    <a:pt x="12017" y="53612"/>
                    <a:pt x="12017" y="53612"/>
                  </a:cubicBezTo>
                  <a:cubicBezTo>
                    <a:pt x="15547" y="40255"/>
                    <a:pt x="12643" y="30795"/>
                    <a:pt x="12824" y="29399"/>
                  </a:cubicBezTo>
                  <a:cubicBezTo>
                    <a:pt x="13005" y="28001"/>
                    <a:pt x="22018" y="16093"/>
                    <a:pt x="20210" y="7807"/>
                  </a:cubicBezTo>
                  <a:cubicBezTo>
                    <a:pt x="19016" y="2332"/>
                    <a:pt x="16451" y="0"/>
                    <a:pt x="139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1442925" y="-256600"/>
              <a:ext cx="226350" cy="477450"/>
            </a:xfrm>
            <a:custGeom>
              <a:rect b="b" l="l" r="r" t="t"/>
              <a:pathLst>
                <a:path extrusionOk="0" h="19098" w="9054">
                  <a:moveTo>
                    <a:pt x="8949" y="1"/>
                  </a:moveTo>
                  <a:cubicBezTo>
                    <a:pt x="8928" y="1"/>
                    <a:pt x="8908" y="13"/>
                    <a:pt x="8904" y="39"/>
                  </a:cubicBezTo>
                  <a:cubicBezTo>
                    <a:pt x="8672" y="1697"/>
                    <a:pt x="8492" y="3381"/>
                    <a:pt x="7990" y="4987"/>
                  </a:cubicBezTo>
                  <a:cubicBezTo>
                    <a:pt x="7431" y="6773"/>
                    <a:pt x="6445" y="8078"/>
                    <a:pt x="5324" y="9540"/>
                  </a:cubicBezTo>
                  <a:cubicBezTo>
                    <a:pt x="4317" y="10854"/>
                    <a:pt x="3618" y="12361"/>
                    <a:pt x="2836" y="13813"/>
                  </a:cubicBezTo>
                  <a:cubicBezTo>
                    <a:pt x="1896" y="15561"/>
                    <a:pt x="914" y="17286"/>
                    <a:pt x="12" y="19055"/>
                  </a:cubicBezTo>
                  <a:cubicBezTo>
                    <a:pt x="0" y="19078"/>
                    <a:pt x="19" y="19098"/>
                    <a:pt x="39" y="19098"/>
                  </a:cubicBezTo>
                  <a:cubicBezTo>
                    <a:pt x="48" y="19098"/>
                    <a:pt x="56" y="19094"/>
                    <a:pt x="63" y="19085"/>
                  </a:cubicBezTo>
                  <a:cubicBezTo>
                    <a:pt x="2119" y="15655"/>
                    <a:pt x="3819" y="12008"/>
                    <a:pt x="6315" y="8870"/>
                  </a:cubicBezTo>
                  <a:cubicBezTo>
                    <a:pt x="8305" y="6368"/>
                    <a:pt x="9054" y="3209"/>
                    <a:pt x="9007" y="53"/>
                  </a:cubicBezTo>
                  <a:cubicBezTo>
                    <a:pt x="9007" y="21"/>
                    <a:pt x="8977" y="1"/>
                    <a:pt x="89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1401050" y="182900"/>
              <a:ext cx="48750" cy="688175"/>
            </a:xfrm>
            <a:custGeom>
              <a:rect b="b" l="l" r="r" t="t"/>
              <a:pathLst>
                <a:path extrusionOk="0" h="27527" w="1950">
                  <a:moveTo>
                    <a:pt x="48" y="1"/>
                  </a:moveTo>
                  <a:cubicBezTo>
                    <a:pt x="25" y="1"/>
                    <a:pt x="1" y="20"/>
                    <a:pt x="5" y="49"/>
                  </a:cubicBezTo>
                  <a:cubicBezTo>
                    <a:pt x="1544" y="9100"/>
                    <a:pt x="1581" y="18304"/>
                    <a:pt x="1804" y="27458"/>
                  </a:cubicBezTo>
                  <a:cubicBezTo>
                    <a:pt x="1806" y="27504"/>
                    <a:pt x="1842" y="27527"/>
                    <a:pt x="1878" y="27527"/>
                  </a:cubicBezTo>
                  <a:cubicBezTo>
                    <a:pt x="1913" y="27527"/>
                    <a:pt x="1948" y="27504"/>
                    <a:pt x="1946" y="27458"/>
                  </a:cubicBezTo>
                  <a:cubicBezTo>
                    <a:pt x="1741" y="18325"/>
                    <a:pt x="1949" y="9016"/>
                    <a:pt x="80" y="28"/>
                  </a:cubicBezTo>
                  <a:cubicBezTo>
                    <a:pt x="76" y="9"/>
                    <a:pt x="62" y="1"/>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1713175" y="-359100"/>
              <a:ext cx="227850" cy="1245375"/>
            </a:xfrm>
            <a:custGeom>
              <a:rect b="b" l="l" r="r" t="t"/>
              <a:pathLst>
                <a:path extrusionOk="0" h="49815" w="9114">
                  <a:moveTo>
                    <a:pt x="9078" y="0"/>
                  </a:moveTo>
                  <a:cubicBezTo>
                    <a:pt x="9066" y="0"/>
                    <a:pt x="9055" y="7"/>
                    <a:pt x="9052" y="22"/>
                  </a:cubicBezTo>
                  <a:cubicBezTo>
                    <a:pt x="7742" y="4126"/>
                    <a:pt x="6552" y="8268"/>
                    <a:pt x="5321" y="12395"/>
                  </a:cubicBezTo>
                  <a:cubicBezTo>
                    <a:pt x="4113" y="16443"/>
                    <a:pt x="2704" y="20505"/>
                    <a:pt x="2003" y="24680"/>
                  </a:cubicBezTo>
                  <a:cubicBezTo>
                    <a:pt x="1336" y="28665"/>
                    <a:pt x="1228" y="32770"/>
                    <a:pt x="933" y="36795"/>
                  </a:cubicBezTo>
                  <a:cubicBezTo>
                    <a:pt x="617" y="41107"/>
                    <a:pt x="282" y="45418"/>
                    <a:pt x="4" y="49731"/>
                  </a:cubicBezTo>
                  <a:cubicBezTo>
                    <a:pt x="0" y="49787"/>
                    <a:pt x="41" y="49815"/>
                    <a:pt x="85" y="49815"/>
                  </a:cubicBezTo>
                  <a:cubicBezTo>
                    <a:pt x="129" y="49815"/>
                    <a:pt x="174" y="49786"/>
                    <a:pt x="179" y="49731"/>
                  </a:cubicBezTo>
                  <a:cubicBezTo>
                    <a:pt x="534" y="45423"/>
                    <a:pt x="831" y="41107"/>
                    <a:pt x="1149" y="36795"/>
                  </a:cubicBezTo>
                  <a:cubicBezTo>
                    <a:pt x="1452" y="32652"/>
                    <a:pt x="1482" y="28373"/>
                    <a:pt x="2250" y="24283"/>
                  </a:cubicBezTo>
                  <a:cubicBezTo>
                    <a:pt x="3004" y="20268"/>
                    <a:pt x="4345" y="16358"/>
                    <a:pt x="5497" y="12443"/>
                  </a:cubicBezTo>
                  <a:cubicBezTo>
                    <a:pt x="6714" y="8313"/>
                    <a:pt x="7970" y="4192"/>
                    <a:pt x="9108" y="37"/>
                  </a:cubicBezTo>
                  <a:cubicBezTo>
                    <a:pt x="9114" y="15"/>
                    <a:pt x="9096" y="0"/>
                    <a:pt x="9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1815300" y="-929350"/>
              <a:ext cx="487550" cy="515575"/>
            </a:xfrm>
            <a:custGeom>
              <a:rect b="b" l="l" r="r" t="t"/>
              <a:pathLst>
                <a:path extrusionOk="0" h="20623" w="19502">
                  <a:moveTo>
                    <a:pt x="15348" y="0"/>
                  </a:moveTo>
                  <a:cubicBezTo>
                    <a:pt x="13781" y="0"/>
                    <a:pt x="12189" y="1255"/>
                    <a:pt x="12135" y="3143"/>
                  </a:cubicBezTo>
                  <a:cubicBezTo>
                    <a:pt x="12014" y="7513"/>
                    <a:pt x="11821" y="13599"/>
                    <a:pt x="11649" y="13936"/>
                  </a:cubicBezTo>
                  <a:cubicBezTo>
                    <a:pt x="11342" y="14530"/>
                    <a:pt x="1847" y="15431"/>
                    <a:pt x="924" y="16490"/>
                  </a:cubicBezTo>
                  <a:cubicBezTo>
                    <a:pt x="1" y="17551"/>
                    <a:pt x="382" y="19935"/>
                    <a:pt x="1994" y="20490"/>
                  </a:cubicBezTo>
                  <a:cubicBezTo>
                    <a:pt x="2253" y="20579"/>
                    <a:pt x="2834" y="20623"/>
                    <a:pt x="3630" y="20623"/>
                  </a:cubicBezTo>
                  <a:cubicBezTo>
                    <a:pt x="7788" y="20623"/>
                    <a:pt x="17807" y="19440"/>
                    <a:pt x="18406" y="17384"/>
                  </a:cubicBezTo>
                  <a:cubicBezTo>
                    <a:pt x="18928" y="15594"/>
                    <a:pt x="19501" y="9786"/>
                    <a:pt x="18304" y="2962"/>
                  </a:cubicBezTo>
                  <a:cubicBezTo>
                    <a:pt x="17937" y="868"/>
                    <a:pt x="16652" y="0"/>
                    <a:pt x="153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p:nvPr/>
          </p:nvSpPr>
          <p:spPr>
            <a:xfrm>
              <a:off x="-1951225" y="-541700"/>
              <a:ext cx="219800" cy="127900"/>
            </a:xfrm>
            <a:custGeom>
              <a:rect b="b" l="l" r="r" t="t"/>
              <a:pathLst>
                <a:path extrusionOk="0" h="5116" w="8792">
                  <a:moveTo>
                    <a:pt x="3926" y="0"/>
                  </a:moveTo>
                  <a:cubicBezTo>
                    <a:pt x="2130" y="0"/>
                    <a:pt x="215" y="1860"/>
                    <a:pt x="50" y="2126"/>
                  </a:cubicBezTo>
                  <a:cubicBezTo>
                    <a:pt x="1" y="2207"/>
                    <a:pt x="35" y="2345"/>
                    <a:pt x="119" y="2503"/>
                  </a:cubicBezTo>
                  <a:cubicBezTo>
                    <a:pt x="134" y="2539"/>
                    <a:pt x="153" y="2574"/>
                    <a:pt x="177" y="2607"/>
                  </a:cubicBezTo>
                  <a:cubicBezTo>
                    <a:pt x="270" y="2759"/>
                    <a:pt x="381" y="2901"/>
                    <a:pt x="504" y="3032"/>
                  </a:cubicBezTo>
                  <a:cubicBezTo>
                    <a:pt x="529" y="3060"/>
                    <a:pt x="555" y="3087"/>
                    <a:pt x="581" y="3114"/>
                  </a:cubicBezTo>
                  <a:cubicBezTo>
                    <a:pt x="712" y="3252"/>
                    <a:pt x="854" y="3379"/>
                    <a:pt x="1006" y="3492"/>
                  </a:cubicBezTo>
                  <a:cubicBezTo>
                    <a:pt x="1044" y="3518"/>
                    <a:pt x="1078" y="3542"/>
                    <a:pt x="1111" y="3567"/>
                  </a:cubicBezTo>
                  <a:cubicBezTo>
                    <a:pt x="1274" y="3668"/>
                    <a:pt x="1421" y="3731"/>
                    <a:pt x="1537" y="3731"/>
                  </a:cubicBezTo>
                  <a:cubicBezTo>
                    <a:pt x="1563" y="3731"/>
                    <a:pt x="1587" y="3728"/>
                    <a:pt x="1610" y="3721"/>
                  </a:cubicBezTo>
                  <a:cubicBezTo>
                    <a:pt x="2060" y="3592"/>
                    <a:pt x="2995" y="3089"/>
                    <a:pt x="3572" y="3089"/>
                  </a:cubicBezTo>
                  <a:cubicBezTo>
                    <a:pt x="3660" y="3089"/>
                    <a:pt x="3741" y="3100"/>
                    <a:pt x="3809" y="3127"/>
                  </a:cubicBezTo>
                  <a:cubicBezTo>
                    <a:pt x="4778" y="3509"/>
                    <a:pt x="5056" y="4197"/>
                    <a:pt x="5879" y="4654"/>
                  </a:cubicBezTo>
                  <a:cubicBezTo>
                    <a:pt x="6537" y="5020"/>
                    <a:pt x="7166" y="5116"/>
                    <a:pt x="7678" y="5116"/>
                  </a:cubicBezTo>
                  <a:cubicBezTo>
                    <a:pt x="8210" y="5116"/>
                    <a:pt x="8615" y="5012"/>
                    <a:pt x="8791" y="5002"/>
                  </a:cubicBezTo>
                  <a:cubicBezTo>
                    <a:pt x="8791" y="5002"/>
                    <a:pt x="7982" y="476"/>
                    <a:pt x="7815" y="404"/>
                  </a:cubicBezTo>
                  <a:cubicBezTo>
                    <a:pt x="7654" y="335"/>
                    <a:pt x="5235" y="158"/>
                    <a:pt x="4255" y="22"/>
                  </a:cubicBezTo>
                  <a:cubicBezTo>
                    <a:pt x="4146" y="7"/>
                    <a:pt x="4037" y="0"/>
                    <a:pt x="39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0"/>
            <p:cNvSpPr/>
            <p:nvPr/>
          </p:nvSpPr>
          <p:spPr>
            <a:xfrm>
              <a:off x="-1948250" y="-515350"/>
              <a:ext cx="51975" cy="38825"/>
            </a:xfrm>
            <a:custGeom>
              <a:rect b="b" l="l" r="r" t="t"/>
              <a:pathLst>
                <a:path extrusionOk="0" h="1553" w="2079">
                  <a:moveTo>
                    <a:pt x="2013" y="1"/>
                  </a:moveTo>
                  <a:cubicBezTo>
                    <a:pt x="2008" y="1"/>
                    <a:pt x="2003" y="2"/>
                    <a:pt x="1998" y="4"/>
                  </a:cubicBezTo>
                  <a:cubicBezTo>
                    <a:pt x="1253" y="394"/>
                    <a:pt x="579" y="845"/>
                    <a:pt x="0" y="1449"/>
                  </a:cubicBezTo>
                  <a:cubicBezTo>
                    <a:pt x="17" y="1485"/>
                    <a:pt x="36" y="1520"/>
                    <a:pt x="60" y="1553"/>
                  </a:cubicBezTo>
                  <a:cubicBezTo>
                    <a:pt x="702" y="1045"/>
                    <a:pt x="1354" y="530"/>
                    <a:pt x="2043" y="82"/>
                  </a:cubicBezTo>
                  <a:cubicBezTo>
                    <a:pt x="2079" y="59"/>
                    <a:pt x="2052" y="1"/>
                    <a:pt x="2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0"/>
            <p:cNvSpPr/>
            <p:nvPr/>
          </p:nvSpPr>
          <p:spPr>
            <a:xfrm>
              <a:off x="-1938650" y="-502300"/>
              <a:ext cx="52075" cy="38450"/>
            </a:xfrm>
            <a:custGeom>
              <a:rect b="b" l="l" r="r" t="t"/>
              <a:pathLst>
                <a:path extrusionOk="0" h="1538" w="2083">
                  <a:moveTo>
                    <a:pt x="2022" y="0"/>
                  </a:moveTo>
                  <a:cubicBezTo>
                    <a:pt x="2017" y="0"/>
                    <a:pt x="2011" y="1"/>
                    <a:pt x="2006" y="4"/>
                  </a:cubicBezTo>
                  <a:cubicBezTo>
                    <a:pt x="1252" y="390"/>
                    <a:pt x="581" y="847"/>
                    <a:pt x="1" y="1456"/>
                  </a:cubicBezTo>
                  <a:cubicBezTo>
                    <a:pt x="26" y="1484"/>
                    <a:pt x="52" y="1511"/>
                    <a:pt x="78" y="1538"/>
                  </a:cubicBezTo>
                  <a:cubicBezTo>
                    <a:pt x="720" y="1034"/>
                    <a:pt x="1365" y="528"/>
                    <a:pt x="2046" y="80"/>
                  </a:cubicBezTo>
                  <a:cubicBezTo>
                    <a:pt x="2083" y="57"/>
                    <a:pt x="2058" y="0"/>
                    <a:pt x="2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0"/>
            <p:cNvSpPr/>
            <p:nvPr/>
          </p:nvSpPr>
          <p:spPr>
            <a:xfrm>
              <a:off x="-1926075" y="-489425"/>
              <a:ext cx="50725" cy="36925"/>
            </a:xfrm>
            <a:custGeom>
              <a:rect b="b" l="l" r="r" t="t"/>
              <a:pathLst>
                <a:path extrusionOk="0" h="1477" w="2029">
                  <a:moveTo>
                    <a:pt x="1971" y="0"/>
                  </a:moveTo>
                  <a:cubicBezTo>
                    <a:pt x="1966" y="0"/>
                    <a:pt x="1960" y="2"/>
                    <a:pt x="1953" y="5"/>
                  </a:cubicBezTo>
                  <a:cubicBezTo>
                    <a:pt x="1225" y="378"/>
                    <a:pt x="571" y="818"/>
                    <a:pt x="0" y="1401"/>
                  </a:cubicBezTo>
                  <a:cubicBezTo>
                    <a:pt x="39" y="1427"/>
                    <a:pt x="72" y="1451"/>
                    <a:pt x="107" y="1476"/>
                  </a:cubicBezTo>
                  <a:cubicBezTo>
                    <a:pt x="719" y="994"/>
                    <a:pt x="1340" y="507"/>
                    <a:pt x="1994" y="82"/>
                  </a:cubicBezTo>
                  <a:cubicBezTo>
                    <a:pt x="2028" y="58"/>
                    <a:pt x="2006" y="0"/>
                    <a:pt x="19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p:nvPr/>
          </p:nvSpPr>
          <p:spPr>
            <a:xfrm>
              <a:off x="-1867350" y="-453775"/>
              <a:ext cx="81250" cy="33150"/>
            </a:xfrm>
            <a:custGeom>
              <a:rect b="b" l="l" r="r" t="t"/>
              <a:pathLst>
                <a:path extrusionOk="0" h="1326" w="3250">
                  <a:moveTo>
                    <a:pt x="1258" y="1"/>
                  </a:moveTo>
                  <a:cubicBezTo>
                    <a:pt x="1258" y="1"/>
                    <a:pt x="432" y="100"/>
                    <a:pt x="195" y="492"/>
                  </a:cubicBezTo>
                  <a:cubicBezTo>
                    <a:pt x="1" y="812"/>
                    <a:pt x="112" y="976"/>
                    <a:pt x="493" y="976"/>
                  </a:cubicBezTo>
                  <a:cubicBezTo>
                    <a:pt x="578" y="976"/>
                    <a:pt x="677" y="968"/>
                    <a:pt x="788" y="951"/>
                  </a:cubicBezTo>
                  <a:cubicBezTo>
                    <a:pt x="866" y="940"/>
                    <a:pt x="960" y="934"/>
                    <a:pt x="1066" y="934"/>
                  </a:cubicBezTo>
                  <a:cubicBezTo>
                    <a:pt x="1782" y="934"/>
                    <a:pt x="3020" y="1175"/>
                    <a:pt x="3247" y="1324"/>
                  </a:cubicBezTo>
                  <a:lnTo>
                    <a:pt x="3247" y="1324"/>
                  </a:lnTo>
                  <a:lnTo>
                    <a:pt x="1258" y="1"/>
                  </a:lnTo>
                  <a:close/>
                  <a:moveTo>
                    <a:pt x="3247" y="1324"/>
                  </a:moveTo>
                  <a:lnTo>
                    <a:pt x="3250" y="1325"/>
                  </a:lnTo>
                  <a:cubicBezTo>
                    <a:pt x="3249" y="1325"/>
                    <a:pt x="3248" y="1324"/>
                    <a:pt x="3247" y="132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0"/>
            <p:cNvSpPr/>
            <p:nvPr/>
          </p:nvSpPr>
          <p:spPr>
            <a:xfrm>
              <a:off x="-1605500" y="-957825"/>
              <a:ext cx="312075" cy="524425"/>
            </a:xfrm>
            <a:custGeom>
              <a:rect b="b" l="l" r="r" t="t"/>
              <a:pathLst>
                <a:path extrusionOk="0" h="20977" w="12483">
                  <a:moveTo>
                    <a:pt x="6657" y="0"/>
                  </a:moveTo>
                  <a:cubicBezTo>
                    <a:pt x="4918" y="0"/>
                    <a:pt x="3290" y="1414"/>
                    <a:pt x="3205" y="4546"/>
                  </a:cubicBezTo>
                  <a:cubicBezTo>
                    <a:pt x="3149" y="6590"/>
                    <a:pt x="3136" y="13936"/>
                    <a:pt x="3031" y="14108"/>
                  </a:cubicBezTo>
                  <a:cubicBezTo>
                    <a:pt x="2925" y="14280"/>
                    <a:pt x="1328" y="14904"/>
                    <a:pt x="664" y="15290"/>
                  </a:cubicBezTo>
                  <a:cubicBezTo>
                    <a:pt x="1" y="15675"/>
                    <a:pt x="2955" y="20028"/>
                    <a:pt x="5732" y="20956"/>
                  </a:cubicBezTo>
                  <a:cubicBezTo>
                    <a:pt x="5774" y="20970"/>
                    <a:pt x="5833" y="20977"/>
                    <a:pt x="5905" y="20977"/>
                  </a:cubicBezTo>
                  <a:cubicBezTo>
                    <a:pt x="6748" y="20977"/>
                    <a:pt x="9494" y="20065"/>
                    <a:pt x="10440" y="18946"/>
                  </a:cubicBezTo>
                  <a:cubicBezTo>
                    <a:pt x="12483" y="16532"/>
                    <a:pt x="11347" y="5113"/>
                    <a:pt x="10470" y="2921"/>
                  </a:cubicBezTo>
                  <a:cubicBezTo>
                    <a:pt x="9717" y="1037"/>
                    <a:pt x="8146" y="0"/>
                    <a:pt x="6657" y="0"/>
                  </a:cubicBez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0"/>
            <p:cNvSpPr/>
            <p:nvPr/>
          </p:nvSpPr>
          <p:spPr>
            <a:xfrm>
              <a:off x="-1602450" y="-620850"/>
              <a:ext cx="190975" cy="211250"/>
            </a:xfrm>
            <a:custGeom>
              <a:rect b="b" l="l" r="r" t="t"/>
              <a:pathLst>
                <a:path extrusionOk="0" h="8450" w="7639">
                  <a:moveTo>
                    <a:pt x="2440" y="1"/>
                  </a:moveTo>
                  <a:cubicBezTo>
                    <a:pt x="2159" y="1"/>
                    <a:pt x="0" y="1773"/>
                    <a:pt x="16" y="1955"/>
                  </a:cubicBezTo>
                  <a:cubicBezTo>
                    <a:pt x="316" y="5268"/>
                    <a:pt x="3991" y="8439"/>
                    <a:pt x="4385" y="8450"/>
                  </a:cubicBezTo>
                  <a:cubicBezTo>
                    <a:pt x="4386" y="8450"/>
                    <a:pt x="4387" y="8450"/>
                    <a:pt x="4388" y="8450"/>
                  </a:cubicBezTo>
                  <a:cubicBezTo>
                    <a:pt x="4792" y="8450"/>
                    <a:pt x="7639" y="6537"/>
                    <a:pt x="7455" y="6410"/>
                  </a:cubicBezTo>
                  <a:cubicBezTo>
                    <a:pt x="4720" y="4541"/>
                    <a:pt x="2670" y="67"/>
                    <a:pt x="2453" y="2"/>
                  </a:cubicBezTo>
                  <a:cubicBezTo>
                    <a:pt x="2449" y="1"/>
                    <a:pt x="2445" y="1"/>
                    <a:pt x="2440" y="1"/>
                  </a:cubicBez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0"/>
            <p:cNvSpPr/>
            <p:nvPr/>
          </p:nvSpPr>
          <p:spPr>
            <a:xfrm>
              <a:off x="-1531725" y="-608800"/>
              <a:ext cx="111625" cy="144000"/>
            </a:xfrm>
            <a:custGeom>
              <a:rect b="b" l="l" r="r" t="t"/>
              <a:pathLst>
                <a:path extrusionOk="0" h="5760" w="4465">
                  <a:moveTo>
                    <a:pt x="79" y="1"/>
                  </a:moveTo>
                  <a:cubicBezTo>
                    <a:pt x="41" y="1"/>
                    <a:pt x="1" y="33"/>
                    <a:pt x="19" y="75"/>
                  </a:cubicBezTo>
                  <a:cubicBezTo>
                    <a:pt x="951" y="2287"/>
                    <a:pt x="2118" y="4574"/>
                    <a:pt x="4321" y="5748"/>
                  </a:cubicBezTo>
                  <a:cubicBezTo>
                    <a:pt x="4335" y="5756"/>
                    <a:pt x="4348" y="5759"/>
                    <a:pt x="4361" y="5759"/>
                  </a:cubicBezTo>
                  <a:cubicBezTo>
                    <a:pt x="4427" y="5759"/>
                    <a:pt x="4464" y="5665"/>
                    <a:pt x="4399" y="5617"/>
                  </a:cubicBezTo>
                  <a:cubicBezTo>
                    <a:pt x="2416" y="4179"/>
                    <a:pt x="1280" y="2134"/>
                    <a:pt x="128" y="29"/>
                  </a:cubicBezTo>
                  <a:cubicBezTo>
                    <a:pt x="117" y="9"/>
                    <a:pt x="98" y="1"/>
                    <a:pt x="79" y="1"/>
                  </a:cubicBezTo>
                  <a:close/>
                </a:path>
              </a:pathLst>
            </a:custGeom>
            <a:solidFill>
              <a:srgbClr val="EFC1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1703300" y="-1295275"/>
              <a:ext cx="296050" cy="422850"/>
            </a:xfrm>
            <a:custGeom>
              <a:rect b="b" l="l" r="r" t="t"/>
              <a:pathLst>
                <a:path extrusionOk="0" h="16914" w="11842">
                  <a:moveTo>
                    <a:pt x="6163" y="0"/>
                  </a:moveTo>
                  <a:cubicBezTo>
                    <a:pt x="4516" y="0"/>
                    <a:pt x="2856" y="355"/>
                    <a:pt x="1928" y="1231"/>
                  </a:cubicBezTo>
                  <a:cubicBezTo>
                    <a:pt x="190" y="2878"/>
                    <a:pt x="1" y="8320"/>
                    <a:pt x="824" y="10501"/>
                  </a:cubicBezTo>
                  <a:cubicBezTo>
                    <a:pt x="1439" y="12144"/>
                    <a:pt x="2932" y="12514"/>
                    <a:pt x="4151" y="12514"/>
                  </a:cubicBezTo>
                  <a:cubicBezTo>
                    <a:pt x="5150" y="12514"/>
                    <a:pt x="5966" y="12266"/>
                    <a:pt x="5966" y="12266"/>
                  </a:cubicBezTo>
                  <a:cubicBezTo>
                    <a:pt x="5966" y="12266"/>
                    <a:pt x="5967" y="12275"/>
                    <a:pt x="5967" y="12288"/>
                  </a:cubicBezTo>
                  <a:cubicBezTo>
                    <a:pt x="5969" y="12399"/>
                    <a:pt x="5975" y="12887"/>
                    <a:pt x="6032" y="13447"/>
                  </a:cubicBezTo>
                  <a:cubicBezTo>
                    <a:pt x="6057" y="13678"/>
                    <a:pt x="6084" y="13927"/>
                    <a:pt x="6129" y="14165"/>
                  </a:cubicBezTo>
                  <a:cubicBezTo>
                    <a:pt x="6131" y="14187"/>
                    <a:pt x="6136" y="14204"/>
                    <a:pt x="6139" y="14226"/>
                  </a:cubicBezTo>
                  <a:cubicBezTo>
                    <a:pt x="6213" y="14608"/>
                    <a:pt x="4543" y="16913"/>
                    <a:pt x="6291" y="16913"/>
                  </a:cubicBezTo>
                  <a:cubicBezTo>
                    <a:pt x="6365" y="16913"/>
                    <a:pt x="6445" y="16909"/>
                    <a:pt x="6532" y="16900"/>
                  </a:cubicBezTo>
                  <a:cubicBezTo>
                    <a:pt x="7786" y="16776"/>
                    <a:pt x="10967" y="14608"/>
                    <a:pt x="11066" y="14100"/>
                  </a:cubicBezTo>
                  <a:cubicBezTo>
                    <a:pt x="11235" y="13221"/>
                    <a:pt x="11195" y="10159"/>
                    <a:pt x="11272" y="9041"/>
                  </a:cubicBezTo>
                  <a:cubicBezTo>
                    <a:pt x="11410" y="7095"/>
                    <a:pt x="11841" y="2316"/>
                    <a:pt x="10696" y="1183"/>
                  </a:cubicBezTo>
                  <a:cubicBezTo>
                    <a:pt x="9987" y="482"/>
                    <a:pt x="8084" y="0"/>
                    <a:pt x="61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p:nvPr/>
          </p:nvSpPr>
          <p:spPr>
            <a:xfrm>
              <a:off x="-1717100" y="-1157075"/>
              <a:ext cx="33225" cy="83250"/>
            </a:xfrm>
            <a:custGeom>
              <a:rect b="b" l="l" r="r" t="t"/>
              <a:pathLst>
                <a:path extrusionOk="0" h="3330" w="1329">
                  <a:moveTo>
                    <a:pt x="982" y="1"/>
                  </a:moveTo>
                  <a:cubicBezTo>
                    <a:pt x="982" y="1"/>
                    <a:pt x="1" y="3254"/>
                    <a:pt x="367" y="3318"/>
                  </a:cubicBezTo>
                  <a:cubicBezTo>
                    <a:pt x="412" y="3326"/>
                    <a:pt x="460" y="3330"/>
                    <a:pt x="509" y="3330"/>
                  </a:cubicBezTo>
                  <a:cubicBezTo>
                    <a:pt x="869" y="3330"/>
                    <a:pt x="1328" y="3146"/>
                    <a:pt x="1328" y="3146"/>
                  </a:cubicBezTo>
                  <a:lnTo>
                    <a:pt x="9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
            <p:cNvSpPr/>
            <p:nvPr/>
          </p:nvSpPr>
          <p:spPr>
            <a:xfrm>
              <a:off x="-1669950" y="-1128125"/>
              <a:ext cx="16250" cy="20000"/>
            </a:xfrm>
            <a:custGeom>
              <a:rect b="b" l="l" r="r" t="t"/>
              <a:pathLst>
                <a:path extrusionOk="0" h="800" w="650">
                  <a:moveTo>
                    <a:pt x="314" y="0"/>
                  </a:moveTo>
                  <a:cubicBezTo>
                    <a:pt x="308" y="0"/>
                    <a:pt x="301" y="0"/>
                    <a:pt x="295" y="1"/>
                  </a:cubicBezTo>
                  <a:cubicBezTo>
                    <a:pt x="125" y="14"/>
                    <a:pt x="0" y="203"/>
                    <a:pt x="18" y="424"/>
                  </a:cubicBezTo>
                  <a:cubicBezTo>
                    <a:pt x="34" y="636"/>
                    <a:pt x="175" y="799"/>
                    <a:pt x="337" y="799"/>
                  </a:cubicBezTo>
                  <a:cubicBezTo>
                    <a:pt x="344" y="799"/>
                    <a:pt x="350" y="799"/>
                    <a:pt x="356" y="799"/>
                  </a:cubicBezTo>
                  <a:cubicBezTo>
                    <a:pt x="527" y="787"/>
                    <a:pt x="650" y="597"/>
                    <a:pt x="633" y="377"/>
                  </a:cubicBezTo>
                  <a:cubicBezTo>
                    <a:pt x="616" y="163"/>
                    <a:pt x="475" y="0"/>
                    <a:pt x="3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0"/>
            <p:cNvSpPr/>
            <p:nvPr/>
          </p:nvSpPr>
          <p:spPr>
            <a:xfrm>
              <a:off x="-1678375" y="-1178375"/>
              <a:ext cx="40800" cy="20775"/>
            </a:xfrm>
            <a:custGeom>
              <a:rect b="b" l="l" r="r" t="t"/>
              <a:pathLst>
                <a:path extrusionOk="0" h="831" w="1632">
                  <a:moveTo>
                    <a:pt x="564" y="1"/>
                  </a:moveTo>
                  <a:cubicBezTo>
                    <a:pt x="292" y="1"/>
                    <a:pt x="84" y="87"/>
                    <a:pt x="50" y="236"/>
                  </a:cubicBezTo>
                  <a:cubicBezTo>
                    <a:pt x="1" y="443"/>
                    <a:pt x="304" y="690"/>
                    <a:pt x="729" y="790"/>
                  </a:cubicBezTo>
                  <a:cubicBezTo>
                    <a:pt x="848" y="817"/>
                    <a:pt x="963" y="831"/>
                    <a:pt x="1069" y="831"/>
                  </a:cubicBezTo>
                  <a:cubicBezTo>
                    <a:pt x="1341" y="831"/>
                    <a:pt x="1548" y="744"/>
                    <a:pt x="1584" y="595"/>
                  </a:cubicBezTo>
                  <a:cubicBezTo>
                    <a:pt x="1632" y="389"/>
                    <a:pt x="1329" y="142"/>
                    <a:pt x="904" y="42"/>
                  </a:cubicBezTo>
                  <a:cubicBezTo>
                    <a:pt x="785" y="14"/>
                    <a:pt x="670" y="1"/>
                    <a:pt x="5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1673425" y="-1068950"/>
              <a:ext cx="36550" cy="21375"/>
            </a:xfrm>
            <a:custGeom>
              <a:rect b="b" l="l" r="r" t="t"/>
              <a:pathLst>
                <a:path extrusionOk="0" h="855" w="1462">
                  <a:moveTo>
                    <a:pt x="1403" y="1"/>
                  </a:moveTo>
                  <a:cubicBezTo>
                    <a:pt x="1379" y="1"/>
                    <a:pt x="1353" y="15"/>
                    <a:pt x="1344" y="45"/>
                  </a:cubicBezTo>
                  <a:cubicBezTo>
                    <a:pt x="1215" y="459"/>
                    <a:pt x="847" y="716"/>
                    <a:pt x="444" y="716"/>
                  </a:cubicBezTo>
                  <a:cubicBezTo>
                    <a:pt x="317" y="716"/>
                    <a:pt x="187" y="691"/>
                    <a:pt x="60" y="637"/>
                  </a:cubicBezTo>
                  <a:cubicBezTo>
                    <a:pt x="55" y="635"/>
                    <a:pt x="50" y="634"/>
                    <a:pt x="46" y="634"/>
                  </a:cubicBezTo>
                  <a:cubicBezTo>
                    <a:pt x="15" y="634"/>
                    <a:pt x="0" y="679"/>
                    <a:pt x="32" y="699"/>
                  </a:cubicBezTo>
                  <a:cubicBezTo>
                    <a:pt x="199" y="805"/>
                    <a:pt x="380" y="855"/>
                    <a:pt x="554" y="855"/>
                  </a:cubicBezTo>
                  <a:cubicBezTo>
                    <a:pt x="983" y="855"/>
                    <a:pt x="1376" y="554"/>
                    <a:pt x="1455" y="63"/>
                  </a:cubicBezTo>
                  <a:cubicBezTo>
                    <a:pt x="1461" y="23"/>
                    <a:pt x="1433" y="1"/>
                    <a:pt x="1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1697025" y="-1330700"/>
              <a:ext cx="330950" cy="280550"/>
            </a:xfrm>
            <a:custGeom>
              <a:rect b="b" l="l" r="r" t="t"/>
              <a:pathLst>
                <a:path extrusionOk="0" h="11222" w="13238">
                  <a:moveTo>
                    <a:pt x="4423" y="1"/>
                  </a:moveTo>
                  <a:cubicBezTo>
                    <a:pt x="2030" y="1"/>
                    <a:pt x="503" y="1319"/>
                    <a:pt x="319" y="2363"/>
                  </a:cubicBezTo>
                  <a:cubicBezTo>
                    <a:pt x="0" y="4148"/>
                    <a:pt x="1978" y="5611"/>
                    <a:pt x="2485" y="5611"/>
                  </a:cubicBezTo>
                  <a:cubicBezTo>
                    <a:pt x="2498" y="5611"/>
                    <a:pt x="2509" y="5610"/>
                    <a:pt x="2520" y="5608"/>
                  </a:cubicBezTo>
                  <a:cubicBezTo>
                    <a:pt x="2964" y="5533"/>
                    <a:pt x="2779" y="4588"/>
                    <a:pt x="2779" y="4587"/>
                  </a:cubicBezTo>
                  <a:lnTo>
                    <a:pt x="2779" y="4587"/>
                  </a:lnTo>
                  <a:cubicBezTo>
                    <a:pt x="3784" y="7392"/>
                    <a:pt x="5863" y="8132"/>
                    <a:pt x="5863" y="8132"/>
                  </a:cubicBezTo>
                  <a:cubicBezTo>
                    <a:pt x="7089" y="10640"/>
                    <a:pt x="8754" y="11222"/>
                    <a:pt x="10186" y="11222"/>
                  </a:cubicBezTo>
                  <a:cubicBezTo>
                    <a:pt x="10465" y="11222"/>
                    <a:pt x="10734" y="11200"/>
                    <a:pt x="10990" y="11166"/>
                  </a:cubicBezTo>
                  <a:cubicBezTo>
                    <a:pt x="11874" y="11048"/>
                    <a:pt x="13238" y="6009"/>
                    <a:pt x="12376" y="3656"/>
                  </a:cubicBezTo>
                  <a:cubicBezTo>
                    <a:pt x="11651" y="1681"/>
                    <a:pt x="8513" y="1139"/>
                    <a:pt x="8513" y="1139"/>
                  </a:cubicBezTo>
                  <a:cubicBezTo>
                    <a:pt x="6979" y="318"/>
                    <a:pt x="5597" y="1"/>
                    <a:pt x="4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1666375" y="-991450"/>
              <a:ext cx="499925" cy="668775"/>
            </a:xfrm>
            <a:custGeom>
              <a:rect b="b" l="l" r="r" t="t"/>
              <a:pathLst>
                <a:path extrusionOk="0" h="26751" w="19997">
                  <a:moveTo>
                    <a:pt x="9557" y="0"/>
                  </a:moveTo>
                  <a:cubicBezTo>
                    <a:pt x="7792" y="0"/>
                    <a:pt x="5967" y="1071"/>
                    <a:pt x="4767" y="2132"/>
                  </a:cubicBezTo>
                  <a:cubicBezTo>
                    <a:pt x="2995" y="3695"/>
                    <a:pt x="523" y="11241"/>
                    <a:pt x="368" y="12466"/>
                  </a:cubicBezTo>
                  <a:cubicBezTo>
                    <a:pt x="1" y="15359"/>
                    <a:pt x="2502" y="16894"/>
                    <a:pt x="2502" y="16894"/>
                  </a:cubicBezTo>
                  <a:lnTo>
                    <a:pt x="3338" y="25508"/>
                  </a:lnTo>
                  <a:cubicBezTo>
                    <a:pt x="3338" y="25508"/>
                    <a:pt x="5135" y="26750"/>
                    <a:pt x="8430" y="26750"/>
                  </a:cubicBezTo>
                  <a:cubicBezTo>
                    <a:pt x="10723" y="26750"/>
                    <a:pt x="13743" y="26148"/>
                    <a:pt x="17387" y="24106"/>
                  </a:cubicBezTo>
                  <a:cubicBezTo>
                    <a:pt x="17387" y="24106"/>
                    <a:pt x="19997" y="7377"/>
                    <a:pt x="11961" y="843"/>
                  </a:cubicBezTo>
                  <a:cubicBezTo>
                    <a:pt x="11222" y="243"/>
                    <a:pt x="10396" y="0"/>
                    <a:pt x="95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693075" y="-881075"/>
              <a:ext cx="118250" cy="518650"/>
            </a:xfrm>
            <a:custGeom>
              <a:rect b="b" l="l" r="r" t="t"/>
              <a:pathLst>
                <a:path extrusionOk="0" h="20746" w="4730">
                  <a:moveTo>
                    <a:pt x="4367" y="1"/>
                  </a:moveTo>
                  <a:cubicBezTo>
                    <a:pt x="4358" y="1"/>
                    <a:pt x="4350" y="5"/>
                    <a:pt x="4345" y="14"/>
                  </a:cubicBezTo>
                  <a:cubicBezTo>
                    <a:pt x="3381" y="1742"/>
                    <a:pt x="2470" y="3577"/>
                    <a:pt x="1736" y="5416"/>
                  </a:cubicBezTo>
                  <a:cubicBezTo>
                    <a:pt x="1166" y="6844"/>
                    <a:pt x="852" y="8412"/>
                    <a:pt x="1289" y="9920"/>
                  </a:cubicBezTo>
                  <a:cubicBezTo>
                    <a:pt x="1449" y="10474"/>
                    <a:pt x="1703" y="11010"/>
                    <a:pt x="2066" y="11462"/>
                  </a:cubicBezTo>
                  <a:cubicBezTo>
                    <a:pt x="2287" y="11737"/>
                    <a:pt x="2570" y="11912"/>
                    <a:pt x="2806" y="12164"/>
                  </a:cubicBezTo>
                  <a:cubicBezTo>
                    <a:pt x="3417" y="12817"/>
                    <a:pt x="3510" y="13328"/>
                    <a:pt x="3625" y="14193"/>
                  </a:cubicBezTo>
                  <a:cubicBezTo>
                    <a:pt x="3915" y="16355"/>
                    <a:pt x="4162" y="18524"/>
                    <a:pt x="4527" y="20674"/>
                  </a:cubicBezTo>
                  <a:cubicBezTo>
                    <a:pt x="4535" y="20723"/>
                    <a:pt x="4577" y="20746"/>
                    <a:pt x="4620" y="20746"/>
                  </a:cubicBezTo>
                  <a:cubicBezTo>
                    <a:pt x="4674" y="20746"/>
                    <a:pt x="4730" y="20711"/>
                    <a:pt x="4725" y="20649"/>
                  </a:cubicBezTo>
                  <a:cubicBezTo>
                    <a:pt x="4538" y="18489"/>
                    <a:pt x="4237" y="16342"/>
                    <a:pt x="3969" y="14193"/>
                  </a:cubicBezTo>
                  <a:cubicBezTo>
                    <a:pt x="3906" y="13687"/>
                    <a:pt x="3924" y="13043"/>
                    <a:pt x="3709" y="12574"/>
                  </a:cubicBezTo>
                  <a:cubicBezTo>
                    <a:pt x="3394" y="11888"/>
                    <a:pt x="2598" y="11598"/>
                    <a:pt x="2185" y="10959"/>
                  </a:cubicBezTo>
                  <a:cubicBezTo>
                    <a:pt x="0" y="7581"/>
                    <a:pt x="3195" y="3207"/>
                    <a:pt x="4393" y="32"/>
                  </a:cubicBezTo>
                  <a:cubicBezTo>
                    <a:pt x="4398" y="14"/>
                    <a:pt x="4383" y="1"/>
                    <a:pt x="4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2086375" y="-833025"/>
              <a:ext cx="201825" cy="106525"/>
            </a:xfrm>
            <a:custGeom>
              <a:rect b="b" l="l" r="r" t="t"/>
              <a:pathLst>
                <a:path extrusionOk="0" h="4261" w="8073">
                  <a:moveTo>
                    <a:pt x="7599" y="1"/>
                  </a:moveTo>
                  <a:cubicBezTo>
                    <a:pt x="7541" y="1"/>
                    <a:pt x="7483" y="13"/>
                    <a:pt x="7427" y="39"/>
                  </a:cubicBezTo>
                  <a:lnTo>
                    <a:pt x="269" y="3470"/>
                  </a:lnTo>
                  <a:cubicBezTo>
                    <a:pt x="93" y="3554"/>
                    <a:pt x="0" y="3747"/>
                    <a:pt x="42" y="3937"/>
                  </a:cubicBezTo>
                  <a:cubicBezTo>
                    <a:pt x="85" y="4125"/>
                    <a:pt x="254" y="4260"/>
                    <a:pt x="449" y="4260"/>
                  </a:cubicBezTo>
                  <a:cubicBezTo>
                    <a:pt x="510" y="4260"/>
                    <a:pt x="572" y="4245"/>
                    <a:pt x="627" y="4220"/>
                  </a:cubicBezTo>
                  <a:lnTo>
                    <a:pt x="7786" y="788"/>
                  </a:lnTo>
                  <a:cubicBezTo>
                    <a:pt x="7988" y="687"/>
                    <a:pt x="8072" y="441"/>
                    <a:pt x="7973" y="238"/>
                  </a:cubicBezTo>
                  <a:cubicBezTo>
                    <a:pt x="7902" y="88"/>
                    <a:pt x="7754" y="1"/>
                    <a:pt x="75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p:nvPr/>
          </p:nvSpPr>
          <p:spPr>
            <a:xfrm>
              <a:off x="-1995950" y="-886200"/>
              <a:ext cx="624975" cy="336200"/>
            </a:xfrm>
            <a:custGeom>
              <a:rect b="b" l="l" r="r" t="t"/>
              <a:pathLst>
                <a:path extrusionOk="0" h="13448" w="24999">
                  <a:moveTo>
                    <a:pt x="20632" y="0"/>
                  </a:moveTo>
                  <a:cubicBezTo>
                    <a:pt x="20017" y="0"/>
                    <a:pt x="19386" y="171"/>
                    <a:pt x="18824" y="546"/>
                  </a:cubicBezTo>
                  <a:cubicBezTo>
                    <a:pt x="15511" y="2763"/>
                    <a:pt x="10094" y="6844"/>
                    <a:pt x="9250" y="7150"/>
                  </a:cubicBezTo>
                  <a:cubicBezTo>
                    <a:pt x="9221" y="7161"/>
                    <a:pt x="9182" y="7166"/>
                    <a:pt x="9136" y="7166"/>
                  </a:cubicBezTo>
                  <a:cubicBezTo>
                    <a:pt x="8254" y="7166"/>
                    <a:pt x="4391" y="5365"/>
                    <a:pt x="3271" y="4744"/>
                  </a:cubicBezTo>
                  <a:cubicBezTo>
                    <a:pt x="3129" y="4665"/>
                    <a:pt x="2970" y="4628"/>
                    <a:pt x="2802" y="4628"/>
                  </a:cubicBezTo>
                  <a:cubicBezTo>
                    <a:pt x="1629" y="4628"/>
                    <a:pt x="1" y="6397"/>
                    <a:pt x="352" y="7726"/>
                  </a:cubicBezTo>
                  <a:cubicBezTo>
                    <a:pt x="727" y="9144"/>
                    <a:pt x="7720" y="13447"/>
                    <a:pt x="10483" y="13447"/>
                  </a:cubicBezTo>
                  <a:cubicBezTo>
                    <a:pt x="10683" y="13447"/>
                    <a:pt x="10861" y="13425"/>
                    <a:pt x="11013" y="13377"/>
                  </a:cubicBezTo>
                  <a:cubicBezTo>
                    <a:pt x="12653" y="12859"/>
                    <a:pt x="19297" y="9186"/>
                    <a:pt x="22565" y="5272"/>
                  </a:cubicBezTo>
                  <a:cubicBezTo>
                    <a:pt x="24999" y="2359"/>
                    <a:pt x="22921" y="0"/>
                    <a:pt x="206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2100000" y="-816775"/>
              <a:ext cx="189100" cy="147400"/>
            </a:xfrm>
            <a:custGeom>
              <a:rect b="b" l="l" r="r" t="t"/>
              <a:pathLst>
                <a:path extrusionOk="0" h="5896" w="7564">
                  <a:moveTo>
                    <a:pt x="4207" y="0"/>
                  </a:moveTo>
                  <a:cubicBezTo>
                    <a:pt x="3126" y="0"/>
                    <a:pt x="1377" y="341"/>
                    <a:pt x="1224" y="349"/>
                  </a:cubicBezTo>
                  <a:cubicBezTo>
                    <a:pt x="1030" y="360"/>
                    <a:pt x="18" y="1608"/>
                    <a:pt x="9" y="1856"/>
                  </a:cubicBezTo>
                  <a:cubicBezTo>
                    <a:pt x="0" y="2105"/>
                    <a:pt x="817" y="3001"/>
                    <a:pt x="948" y="3077"/>
                  </a:cubicBezTo>
                  <a:cubicBezTo>
                    <a:pt x="1076" y="3152"/>
                    <a:pt x="1914" y="3281"/>
                    <a:pt x="2060" y="3673"/>
                  </a:cubicBezTo>
                  <a:cubicBezTo>
                    <a:pt x="2205" y="4067"/>
                    <a:pt x="4276" y="5268"/>
                    <a:pt x="5120" y="5843"/>
                  </a:cubicBezTo>
                  <a:cubicBezTo>
                    <a:pt x="5173" y="5879"/>
                    <a:pt x="5229" y="5896"/>
                    <a:pt x="5287" y="5896"/>
                  </a:cubicBezTo>
                  <a:cubicBezTo>
                    <a:pt x="6158" y="5896"/>
                    <a:pt x="7564" y="2120"/>
                    <a:pt x="7564" y="2120"/>
                  </a:cubicBezTo>
                  <a:cubicBezTo>
                    <a:pt x="7061" y="1880"/>
                    <a:pt x="5590" y="402"/>
                    <a:pt x="4904" y="93"/>
                  </a:cubicBezTo>
                  <a:cubicBezTo>
                    <a:pt x="4756" y="26"/>
                    <a:pt x="4507" y="0"/>
                    <a:pt x="42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1711075" y="-892050"/>
              <a:ext cx="338050" cy="282675"/>
            </a:xfrm>
            <a:custGeom>
              <a:rect b="b" l="l" r="r" t="t"/>
              <a:pathLst>
                <a:path extrusionOk="0" h="11307" w="13522">
                  <a:moveTo>
                    <a:pt x="9486" y="1"/>
                  </a:moveTo>
                  <a:cubicBezTo>
                    <a:pt x="8793" y="1"/>
                    <a:pt x="8013" y="183"/>
                    <a:pt x="7173" y="601"/>
                  </a:cubicBezTo>
                  <a:cubicBezTo>
                    <a:pt x="3095" y="2632"/>
                    <a:pt x="420" y="5244"/>
                    <a:pt x="420" y="5244"/>
                  </a:cubicBezTo>
                  <a:cubicBezTo>
                    <a:pt x="1" y="5454"/>
                    <a:pt x="1358" y="10006"/>
                    <a:pt x="4842" y="11305"/>
                  </a:cubicBezTo>
                  <a:cubicBezTo>
                    <a:pt x="4845" y="11306"/>
                    <a:pt x="4849" y="11307"/>
                    <a:pt x="4853" y="11307"/>
                  </a:cubicBezTo>
                  <a:cubicBezTo>
                    <a:pt x="5208" y="11307"/>
                    <a:pt x="9906" y="7917"/>
                    <a:pt x="11910" y="5032"/>
                  </a:cubicBezTo>
                  <a:cubicBezTo>
                    <a:pt x="13521" y="2711"/>
                    <a:pt x="12158" y="1"/>
                    <a:pt x="9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p:nvPr/>
          </p:nvSpPr>
          <p:spPr>
            <a:xfrm>
              <a:off x="-1731125" y="-792475"/>
              <a:ext cx="189300" cy="211950"/>
            </a:xfrm>
            <a:custGeom>
              <a:rect b="b" l="l" r="r" t="t"/>
              <a:pathLst>
                <a:path extrusionOk="0" h="8478" w="7572">
                  <a:moveTo>
                    <a:pt x="2465" y="1"/>
                  </a:moveTo>
                  <a:cubicBezTo>
                    <a:pt x="2181" y="1"/>
                    <a:pt x="1" y="1738"/>
                    <a:pt x="16" y="1921"/>
                  </a:cubicBezTo>
                  <a:cubicBezTo>
                    <a:pt x="267" y="5237"/>
                    <a:pt x="3897" y="8462"/>
                    <a:pt x="4289" y="8477"/>
                  </a:cubicBezTo>
                  <a:cubicBezTo>
                    <a:pt x="4291" y="8477"/>
                    <a:pt x="4293" y="8477"/>
                    <a:pt x="4294" y="8477"/>
                  </a:cubicBezTo>
                  <a:cubicBezTo>
                    <a:pt x="4704" y="8477"/>
                    <a:pt x="7572" y="6609"/>
                    <a:pt x="7390" y="6481"/>
                  </a:cubicBezTo>
                  <a:cubicBezTo>
                    <a:pt x="4682" y="4573"/>
                    <a:pt x="2694" y="70"/>
                    <a:pt x="2479" y="3"/>
                  </a:cubicBezTo>
                  <a:cubicBezTo>
                    <a:pt x="2475" y="2"/>
                    <a:pt x="2470" y="1"/>
                    <a:pt x="2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p:nvPr/>
          </p:nvSpPr>
          <p:spPr>
            <a:xfrm>
              <a:off x="-1584375" y="-730750"/>
              <a:ext cx="168375" cy="121675"/>
            </a:xfrm>
            <a:custGeom>
              <a:rect b="b" l="l" r="r" t="t"/>
              <a:pathLst>
                <a:path extrusionOk="0" h="4867" w="6735">
                  <a:moveTo>
                    <a:pt x="5879" y="1"/>
                  </a:moveTo>
                  <a:cubicBezTo>
                    <a:pt x="5863" y="1"/>
                    <a:pt x="5846" y="6"/>
                    <a:pt x="5830" y="18"/>
                  </a:cubicBezTo>
                  <a:cubicBezTo>
                    <a:pt x="4832" y="753"/>
                    <a:pt x="3995" y="1676"/>
                    <a:pt x="3006" y="2426"/>
                  </a:cubicBezTo>
                  <a:cubicBezTo>
                    <a:pt x="2005" y="3183"/>
                    <a:pt x="940" y="3879"/>
                    <a:pt x="43" y="4762"/>
                  </a:cubicBezTo>
                  <a:cubicBezTo>
                    <a:pt x="1" y="4804"/>
                    <a:pt x="39" y="4867"/>
                    <a:pt x="88" y="4867"/>
                  </a:cubicBezTo>
                  <a:cubicBezTo>
                    <a:pt x="98" y="4867"/>
                    <a:pt x="108" y="4864"/>
                    <a:pt x="118" y="4859"/>
                  </a:cubicBezTo>
                  <a:cubicBezTo>
                    <a:pt x="1815" y="3961"/>
                    <a:pt x="3237" y="2751"/>
                    <a:pt x="4607" y="1461"/>
                  </a:cubicBezTo>
                  <a:cubicBezTo>
                    <a:pt x="5329" y="1241"/>
                    <a:pt x="6099" y="958"/>
                    <a:pt x="6681" y="488"/>
                  </a:cubicBezTo>
                  <a:cubicBezTo>
                    <a:pt x="6734" y="445"/>
                    <a:pt x="6684" y="382"/>
                    <a:pt x="6631" y="382"/>
                  </a:cubicBezTo>
                  <a:cubicBezTo>
                    <a:pt x="6622" y="382"/>
                    <a:pt x="6614" y="384"/>
                    <a:pt x="6605" y="388"/>
                  </a:cubicBezTo>
                  <a:cubicBezTo>
                    <a:pt x="5974" y="670"/>
                    <a:pt x="5386" y="1027"/>
                    <a:pt x="4759" y="1317"/>
                  </a:cubicBezTo>
                  <a:cubicBezTo>
                    <a:pt x="5157" y="938"/>
                    <a:pt x="5553" y="557"/>
                    <a:pt x="5950" y="174"/>
                  </a:cubicBezTo>
                  <a:cubicBezTo>
                    <a:pt x="6014" y="112"/>
                    <a:pt x="5953" y="1"/>
                    <a:pt x="58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p:nvPr/>
          </p:nvSpPr>
          <p:spPr>
            <a:xfrm>
              <a:off x="-1611975" y="-882400"/>
              <a:ext cx="95875" cy="50900"/>
            </a:xfrm>
            <a:custGeom>
              <a:rect b="b" l="l" r="r" t="t"/>
              <a:pathLst>
                <a:path extrusionOk="0" h="2036" w="3835">
                  <a:moveTo>
                    <a:pt x="3758" y="0"/>
                  </a:moveTo>
                  <a:cubicBezTo>
                    <a:pt x="3753" y="0"/>
                    <a:pt x="3747" y="2"/>
                    <a:pt x="3741" y="4"/>
                  </a:cubicBezTo>
                  <a:cubicBezTo>
                    <a:pt x="2433" y="487"/>
                    <a:pt x="1138" y="1131"/>
                    <a:pt x="26" y="1976"/>
                  </a:cubicBezTo>
                  <a:cubicBezTo>
                    <a:pt x="0" y="1997"/>
                    <a:pt x="18" y="2036"/>
                    <a:pt x="47" y="2036"/>
                  </a:cubicBezTo>
                  <a:cubicBezTo>
                    <a:pt x="51" y="2036"/>
                    <a:pt x="56" y="2035"/>
                    <a:pt x="61" y="2033"/>
                  </a:cubicBezTo>
                  <a:cubicBezTo>
                    <a:pt x="1309" y="1407"/>
                    <a:pt x="2531" y="730"/>
                    <a:pt x="3784" y="106"/>
                  </a:cubicBezTo>
                  <a:cubicBezTo>
                    <a:pt x="3835" y="81"/>
                    <a:pt x="3808" y="0"/>
                    <a:pt x="3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0"/>
            <p:cNvSpPr/>
            <p:nvPr/>
          </p:nvSpPr>
          <p:spPr>
            <a:xfrm>
              <a:off x="-1659275" y="-782900"/>
              <a:ext cx="101325" cy="140525"/>
            </a:xfrm>
            <a:custGeom>
              <a:rect b="b" l="l" r="r" t="t"/>
              <a:pathLst>
                <a:path extrusionOk="0" h="5621" w="4053">
                  <a:moveTo>
                    <a:pt x="70" y="0"/>
                  </a:moveTo>
                  <a:cubicBezTo>
                    <a:pt x="37" y="0"/>
                    <a:pt x="0" y="30"/>
                    <a:pt x="13" y="69"/>
                  </a:cubicBezTo>
                  <a:cubicBezTo>
                    <a:pt x="741" y="2257"/>
                    <a:pt x="2051" y="4214"/>
                    <a:pt x="3904" y="5606"/>
                  </a:cubicBezTo>
                  <a:cubicBezTo>
                    <a:pt x="3918" y="5616"/>
                    <a:pt x="3931" y="5621"/>
                    <a:pt x="3945" y="5621"/>
                  </a:cubicBezTo>
                  <a:cubicBezTo>
                    <a:pt x="4004" y="5621"/>
                    <a:pt x="4053" y="5532"/>
                    <a:pt x="4001" y="5482"/>
                  </a:cubicBezTo>
                  <a:cubicBezTo>
                    <a:pt x="2378" y="3876"/>
                    <a:pt x="1053" y="2116"/>
                    <a:pt x="112" y="27"/>
                  </a:cubicBezTo>
                  <a:cubicBezTo>
                    <a:pt x="103" y="8"/>
                    <a:pt x="87" y="0"/>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1555575" y="-1332375"/>
              <a:ext cx="305350" cy="779175"/>
            </a:xfrm>
            <a:custGeom>
              <a:rect b="b" l="l" r="r" t="t"/>
              <a:pathLst>
                <a:path extrusionOk="0" h="31167" w="12214">
                  <a:moveTo>
                    <a:pt x="1520" y="0"/>
                  </a:moveTo>
                  <a:cubicBezTo>
                    <a:pt x="983" y="0"/>
                    <a:pt x="484" y="63"/>
                    <a:pt x="58" y="196"/>
                  </a:cubicBezTo>
                  <a:cubicBezTo>
                    <a:pt x="58" y="196"/>
                    <a:pt x="880" y="5211"/>
                    <a:pt x="536" y="13476"/>
                  </a:cubicBezTo>
                  <a:cubicBezTo>
                    <a:pt x="190" y="21742"/>
                    <a:pt x="0" y="29849"/>
                    <a:pt x="5992" y="31070"/>
                  </a:cubicBezTo>
                  <a:cubicBezTo>
                    <a:pt x="6311" y="31135"/>
                    <a:pt x="6618" y="31166"/>
                    <a:pt x="6912" y="31166"/>
                  </a:cubicBezTo>
                  <a:cubicBezTo>
                    <a:pt x="10555" y="31166"/>
                    <a:pt x="12213" y="26408"/>
                    <a:pt x="11925" y="23041"/>
                  </a:cubicBezTo>
                  <a:cubicBezTo>
                    <a:pt x="11614" y="19403"/>
                    <a:pt x="8736" y="5600"/>
                    <a:pt x="7958" y="3265"/>
                  </a:cubicBezTo>
                  <a:cubicBezTo>
                    <a:pt x="7318" y="1347"/>
                    <a:pt x="4008"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1566775" y="-1155575"/>
              <a:ext cx="94675" cy="80200"/>
            </a:xfrm>
            <a:custGeom>
              <a:rect b="b" l="l" r="r" t="t"/>
              <a:pathLst>
                <a:path extrusionOk="0" h="3208" w="3787">
                  <a:moveTo>
                    <a:pt x="1642" y="1"/>
                  </a:moveTo>
                  <a:cubicBezTo>
                    <a:pt x="517" y="1"/>
                    <a:pt x="1" y="879"/>
                    <a:pt x="1" y="879"/>
                  </a:cubicBezTo>
                  <a:lnTo>
                    <a:pt x="714" y="3164"/>
                  </a:lnTo>
                  <a:cubicBezTo>
                    <a:pt x="714" y="3164"/>
                    <a:pt x="930" y="3208"/>
                    <a:pt x="1225" y="3208"/>
                  </a:cubicBezTo>
                  <a:cubicBezTo>
                    <a:pt x="1547" y="3208"/>
                    <a:pt x="1964" y="3156"/>
                    <a:pt x="2302" y="2938"/>
                  </a:cubicBezTo>
                  <a:cubicBezTo>
                    <a:pt x="3787" y="1982"/>
                    <a:pt x="2976" y="5"/>
                    <a:pt x="1648" y="1"/>
                  </a:cubicBezTo>
                  <a:cubicBezTo>
                    <a:pt x="1646" y="1"/>
                    <a:pt x="1644" y="1"/>
                    <a:pt x="16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1545000" y="-1140775"/>
              <a:ext cx="40900" cy="52850"/>
            </a:xfrm>
            <a:custGeom>
              <a:rect b="b" l="l" r="r" t="t"/>
              <a:pathLst>
                <a:path extrusionOk="0" h="2114" w="1636">
                  <a:moveTo>
                    <a:pt x="1000" y="0"/>
                  </a:moveTo>
                  <a:cubicBezTo>
                    <a:pt x="997" y="0"/>
                    <a:pt x="995" y="1"/>
                    <a:pt x="993" y="1"/>
                  </a:cubicBezTo>
                  <a:cubicBezTo>
                    <a:pt x="261" y="160"/>
                    <a:pt x="1" y="1062"/>
                    <a:pt x="156" y="1704"/>
                  </a:cubicBezTo>
                  <a:cubicBezTo>
                    <a:pt x="219" y="1966"/>
                    <a:pt x="310" y="2113"/>
                    <a:pt x="386" y="2113"/>
                  </a:cubicBezTo>
                  <a:cubicBezTo>
                    <a:pt x="424" y="2113"/>
                    <a:pt x="458" y="2076"/>
                    <a:pt x="484" y="1999"/>
                  </a:cubicBezTo>
                  <a:cubicBezTo>
                    <a:pt x="581" y="1708"/>
                    <a:pt x="967" y="1461"/>
                    <a:pt x="1333" y="1461"/>
                  </a:cubicBezTo>
                  <a:cubicBezTo>
                    <a:pt x="1427" y="1461"/>
                    <a:pt x="1520" y="1478"/>
                    <a:pt x="1606" y="1514"/>
                  </a:cubicBezTo>
                  <a:cubicBezTo>
                    <a:pt x="1608" y="1515"/>
                    <a:pt x="1610" y="1515"/>
                    <a:pt x="1611" y="1515"/>
                  </a:cubicBezTo>
                  <a:cubicBezTo>
                    <a:pt x="1626" y="1515"/>
                    <a:pt x="1635" y="1498"/>
                    <a:pt x="1627" y="1486"/>
                  </a:cubicBezTo>
                  <a:cubicBezTo>
                    <a:pt x="1488" y="1327"/>
                    <a:pt x="1313" y="1264"/>
                    <a:pt x="1131" y="1264"/>
                  </a:cubicBezTo>
                  <a:cubicBezTo>
                    <a:pt x="880" y="1264"/>
                    <a:pt x="617" y="1386"/>
                    <a:pt x="423" y="1550"/>
                  </a:cubicBezTo>
                  <a:cubicBezTo>
                    <a:pt x="394" y="1077"/>
                    <a:pt x="472" y="333"/>
                    <a:pt x="1018" y="57"/>
                  </a:cubicBezTo>
                  <a:cubicBezTo>
                    <a:pt x="1050" y="41"/>
                    <a:pt x="1028"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1"/>
          <p:cNvSpPr txBox="1"/>
          <p:nvPr>
            <p:ph idx="2"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783" name="Google Shape;783;p51"/>
          <p:cNvSpPr txBox="1"/>
          <p:nvPr>
            <p:ph idx="3" type="title"/>
          </p:nvPr>
        </p:nvSpPr>
        <p:spPr>
          <a:xfrm>
            <a:off x="882975" y="1765288"/>
            <a:ext cx="176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Tabs</a:t>
            </a:r>
            <a:endParaRPr/>
          </a:p>
        </p:txBody>
      </p:sp>
      <p:sp>
        <p:nvSpPr>
          <p:cNvPr id="784" name="Google Shape;784;p51"/>
          <p:cNvSpPr txBox="1"/>
          <p:nvPr>
            <p:ph idx="1" type="subTitle"/>
          </p:nvPr>
        </p:nvSpPr>
        <p:spPr>
          <a:xfrm>
            <a:off x="597675" y="2248506"/>
            <a:ext cx="23340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Examine data in term of </a:t>
            </a:r>
            <a:r>
              <a:rPr lang="en"/>
              <a:t>countries</a:t>
            </a:r>
            <a:r>
              <a:rPr lang="en"/>
              <a:t> or periods</a:t>
            </a:r>
            <a:endParaRPr/>
          </a:p>
        </p:txBody>
      </p:sp>
      <p:sp>
        <p:nvSpPr>
          <p:cNvPr id="785" name="Google Shape;785;p51"/>
          <p:cNvSpPr txBox="1"/>
          <p:nvPr>
            <p:ph idx="5" type="title"/>
          </p:nvPr>
        </p:nvSpPr>
        <p:spPr>
          <a:xfrm>
            <a:off x="1495525" y="3513100"/>
            <a:ext cx="3086100" cy="40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13 Charts, 1 Table, 3 Box</a:t>
            </a:r>
            <a:r>
              <a:rPr lang="en"/>
              <a:t>es</a:t>
            </a:r>
            <a:endParaRPr/>
          </a:p>
        </p:txBody>
      </p:sp>
      <p:sp>
        <p:nvSpPr>
          <p:cNvPr id="786" name="Google Shape;786;p51"/>
          <p:cNvSpPr txBox="1"/>
          <p:nvPr>
            <p:ph idx="6" type="subTitle"/>
          </p:nvPr>
        </p:nvSpPr>
        <p:spPr>
          <a:xfrm>
            <a:off x="2076836" y="3958494"/>
            <a:ext cx="17634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Include 6 types</a:t>
            </a:r>
            <a:endParaRPr/>
          </a:p>
          <a:p>
            <a:pPr indent="0" lvl="0" marL="0" rtl="0" algn="ctr">
              <a:spcBef>
                <a:spcPts val="0"/>
              </a:spcBef>
              <a:spcAft>
                <a:spcPts val="0"/>
              </a:spcAft>
              <a:buNone/>
            </a:pPr>
            <a:r>
              <a:rPr lang="en"/>
              <a:t>of charts</a:t>
            </a:r>
            <a:endParaRPr/>
          </a:p>
        </p:txBody>
      </p:sp>
      <p:sp>
        <p:nvSpPr>
          <p:cNvPr id="787" name="Google Shape;787;p51"/>
          <p:cNvSpPr txBox="1"/>
          <p:nvPr>
            <p:ph idx="8" type="title"/>
          </p:nvPr>
        </p:nvSpPr>
        <p:spPr>
          <a:xfrm>
            <a:off x="6604572" y="1765288"/>
            <a:ext cx="176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Blues &amp; Red</a:t>
            </a:r>
            <a:endParaRPr/>
          </a:p>
        </p:txBody>
      </p:sp>
      <p:sp>
        <p:nvSpPr>
          <p:cNvPr id="788" name="Google Shape;788;p51"/>
          <p:cNvSpPr txBox="1"/>
          <p:nvPr>
            <p:ph idx="9" type="subTitle"/>
          </p:nvPr>
        </p:nvSpPr>
        <p:spPr>
          <a:xfrm>
            <a:off x="6216677" y="2219019"/>
            <a:ext cx="28416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Blues for main body of data, and red for </a:t>
            </a:r>
            <a:r>
              <a:rPr lang="en"/>
              <a:t>trendlines in scatterplots</a:t>
            </a:r>
            <a:endParaRPr/>
          </a:p>
        </p:txBody>
      </p:sp>
      <p:sp>
        <p:nvSpPr>
          <p:cNvPr id="789" name="Google Shape;789;p51"/>
          <p:cNvSpPr txBox="1"/>
          <p:nvPr>
            <p:ph idx="14" type="title"/>
          </p:nvPr>
        </p:nvSpPr>
        <p:spPr>
          <a:xfrm>
            <a:off x="5134086" y="3513100"/>
            <a:ext cx="250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 Statistics, 2 trends</a:t>
            </a:r>
            <a:endParaRPr/>
          </a:p>
        </p:txBody>
      </p:sp>
      <p:sp>
        <p:nvSpPr>
          <p:cNvPr id="790" name="Google Shape;790;p51"/>
          <p:cNvSpPr txBox="1"/>
          <p:nvPr>
            <p:ph type="title"/>
          </p:nvPr>
        </p:nvSpPr>
        <p:spPr>
          <a:xfrm>
            <a:off x="3041258" y="1086056"/>
            <a:ext cx="3231900" cy="66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3 Filters</a:t>
            </a:r>
            <a:endParaRPr sz="3000"/>
          </a:p>
        </p:txBody>
      </p:sp>
      <p:sp>
        <p:nvSpPr>
          <p:cNvPr id="791" name="Google Shape;791;p51"/>
          <p:cNvSpPr txBox="1"/>
          <p:nvPr>
            <p:ph idx="3" type="title"/>
          </p:nvPr>
        </p:nvSpPr>
        <p:spPr>
          <a:xfrm>
            <a:off x="3173475" y="1602800"/>
            <a:ext cx="318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Sliders, </a:t>
            </a:r>
            <a:endParaRPr/>
          </a:p>
          <a:p>
            <a:pPr indent="0" lvl="0" marL="0" rtl="0" algn="ctr">
              <a:spcBef>
                <a:spcPts val="0"/>
              </a:spcBef>
              <a:spcAft>
                <a:spcPts val="0"/>
              </a:spcAft>
              <a:buNone/>
            </a:pPr>
            <a:r>
              <a:rPr lang="en"/>
              <a:t>1 Dropdown Menu</a:t>
            </a:r>
            <a:endParaRPr/>
          </a:p>
        </p:txBody>
      </p:sp>
      <p:sp>
        <p:nvSpPr>
          <p:cNvPr id="792" name="Google Shape;792;p51"/>
          <p:cNvSpPr txBox="1"/>
          <p:nvPr>
            <p:ph type="title"/>
          </p:nvPr>
        </p:nvSpPr>
        <p:spPr>
          <a:xfrm>
            <a:off x="4770786" y="2949481"/>
            <a:ext cx="3231900" cy="66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6</a:t>
            </a:r>
            <a:r>
              <a:rPr lang="en" sz="3000"/>
              <a:t> Key Metrics</a:t>
            </a:r>
            <a:endParaRPr sz="3000"/>
          </a:p>
        </p:txBody>
      </p:sp>
      <p:sp>
        <p:nvSpPr>
          <p:cNvPr id="793" name="Google Shape;793;p51"/>
          <p:cNvSpPr txBox="1"/>
          <p:nvPr>
            <p:ph idx="1" type="subTitle"/>
          </p:nvPr>
        </p:nvSpPr>
        <p:spPr>
          <a:xfrm>
            <a:off x="5219736" y="3958494"/>
            <a:ext cx="23340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Compare</a:t>
            </a:r>
            <a:r>
              <a:rPr lang="en"/>
              <a:t> data in term of countries or periods</a:t>
            </a:r>
            <a:endParaRPr/>
          </a:p>
        </p:txBody>
      </p:sp>
      <p:sp>
        <p:nvSpPr>
          <p:cNvPr id="794" name="Google Shape;794;p51"/>
          <p:cNvSpPr txBox="1"/>
          <p:nvPr>
            <p:ph type="title"/>
          </p:nvPr>
        </p:nvSpPr>
        <p:spPr>
          <a:xfrm>
            <a:off x="5912111" y="1086056"/>
            <a:ext cx="3231900" cy="66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1 Color </a:t>
            </a:r>
            <a:r>
              <a:rPr lang="en" sz="3000"/>
              <a:t>Theme</a:t>
            </a:r>
            <a:endParaRPr sz="3000"/>
          </a:p>
        </p:txBody>
      </p:sp>
      <p:sp>
        <p:nvSpPr>
          <p:cNvPr id="795" name="Google Shape;795;p51"/>
          <p:cNvSpPr txBox="1"/>
          <p:nvPr>
            <p:ph idx="6" type="subTitle"/>
          </p:nvPr>
        </p:nvSpPr>
        <p:spPr>
          <a:xfrm>
            <a:off x="3640437" y="2248506"/>
            <a:ext cx="2415600" cy="5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Filter data by </a:t>
            </a:r>
            <a:r>
              <a:rPr lang="en"/>
              <a:t>countries</a:t>
            </a:r>
            <a:r>
              <a:rPr lang="en"/>
              <a:t> or periods or year</a:t>
            </a:r>
            <a:endParaRPr/>
          </a:p>
        </p:txBody>
      </p:sp>
      <p:sp>
        <p:nvSpPr>
          <p:cNvPr id="796" name="Google Shape;796;p51"/>
          <p:cNvSpPr txBox="1"/>
          <p:nvPr>
            <p:ph type="title"/>
          </p:nvPr>
        </p:nvSpPr>
        <p:spPr>
          <a:xfrm>
            <a:off x="170406" y="1086056"/>
            <a:ext cx="3231900" cy="66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2 Dimensions</a:t>
            </a:r>
            <a:endParaRPr sz="3000"/>
          </a:p>
        </p:txBody>
      </p:sp>
      <p:sp>
        <p:nvSpPr>
          <p:cNvPr id="797" name="Google Shape;797;p51"/>
          <p:cNvSpPr txBox="1"/>
          <p:nvPr>
            <p:ph type="title"/>
          </p:nvPr>
        </p:nvSpPr>
        <p:spPr>
          <a:xfrm>
            <a:off x="1275111" y="2949481"/>
            <a:ext cx="3231900" cy="66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17 Charts &amp; Table</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2"/>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Dashboard Design Principles followed</a:t>
            </a:r>
            <a:endParaRPr/>
          </a:p>
        </p:txBody>
      </p:sp>
      <p:sp>
        <p:nvSpPr>
          <p:cNvPr id="803" name="Google Shape;803;p52"/>
          <p:cNvSpPr txBox="1"/>
          <p:nvPr/>
        </p:nvSpPr>
        <p:spPr>
          <a:xfrm>
            <a:off x="215550" y="1169850"/>
            <a:ext cx="8712900" cy="3768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Open Sans"/>
              <a:buChar char="●"/>
            </a:pPr>
            <a:r>
              <a:rPr b="1" lang="en" sz="1200">
                <a:latin typeface="Open Sans"/>
                <a:ea typeface="Open Sans"/>
                <a:cs typeface="Open Sans"/>
                <a:sym typeface="Open Sans"/>
              </a:rPr>
              <a:t>Consider audience and their needs</a:t>
            </a:r>
            <a:r>
              <a:rPr b="1" lang="en" sz="1200">
                <a:latin typeface="Open Sans"/>
                <a:ea typeface="Open Sans"/>
                <a:cs typeface="Open Sans"/>
                <a:sym typeface="Open Sans"/>
              </a:rPr>
              <a:t>:</a:t>
            </a:r>
            <a:r>
              <a:rPr lang="en" sz="1200">
                <a:latin typeface="Open Sans"/>
                <a:ea typeface="Open Sans"/>
                <a:cs typeface="Open Sans"/>
                <a:sym typeface="Open Sans"/>
              </a:rPr>
              <a:t> governments, health professionals, sociologists</a:t>
            </a:r>
            <a:endParaRPr sz="12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Char char="●"/>
            </a:pPr>
            <a:r>
              <a:rPr b="1" lang="en" sz="1200">
                <a:latin typeface="Open Sans"/>
                <a:ea typeface="Open Sans"/>
                <a:cs typeface="Open Sans"/>
                <a:sym typeface="Open Sans"/>
              </a:rPr>
              <a:t>Choose relevant KPI</a:t>
            </a:r>
            <a:r>
              <a:rPr lang="en" sz="1200">
                <a:latin typeface="Open Sans"/>
                <a:ea typeface="Open Sans"/>
                <a:cs typeface="Open Sans"/>
                <a:sym typeface="Open Sans"/>
              </a:rPr>
              <a:t> based on academic articles </a:t>
            </a:r>
            <a:endParaRPr sz="1200">
              <a:latin typeface="Open Sans"/>
              <a:ea typeface="Open Sans"/>
              <a:cs typeface="Open Sans"/>
              <a:sym typeface="Open Sans"/>
            </a:endParaRPr>
          </a:p>
          <a:p>
            <a:pPr indent="-304800" lvl="0" marL="457200" rtl="0" algn="l">
              <a:lnSpc>
                <a:spcPct val="115000"/>
              </a:lnSpc>
              <a:spcBef>
                <a:spcPts val="0"/>
              </a:spcBef>
              <a:spcAft>
                <a:spcPts val="0"/>
              </a:spcAft>
              <a:buSzPts val="1200"/>
              <a:buFont typeface="Open Sans"/>
              <a:buChar char="●"/>
            </a:pPr>
            <a:r>
              <a:rPr b="1" lang="en" sz="1200">
                <a:latin typeface="Open Sans"/>
                <a:ea typeface="Open Sans"/>
                <a:cs typeface="Open Sans"/>
                <a:sym typeface="Open Sans"/>
              </a:rPr>
              <a:t>Determine goals</a:t>
            </a:r>
            <a:r>
              <a:rPr b="1" lang="en" sz="1200">
                <a:latin typeface="Open Sans"/>
                <a:ea typeface="Open Sans"/>
                <a:cs typeface="Open Sans"/>
                <a:sym typeface="Open Sans"/>
              </a:rPr>
              <a:t>:</a:t>
            </a:r>
            <a:r>
              <a:rPr lang="en" sz="1200">
                <a:latin typeface="Open Sans"/>
                <a:ea typeface="Open Sans"/>
                <a:cs typeface="Open Sans"/>
                <a:sym typeface="Open Sans"/>
              </a:rPr>
              <a:t> help our audience keep track of the trend and identify associated factors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Use the right type of chart</a:t>
            </a:r>
            <a:endParaRPr b="1"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Line chart: </a:t>
            </a:r>
            <a:r>
              <a:rPr lang="en" sz="1200">
                <a:solidFill>
                  <a:schemeClr val="dk1"/>
                </a:solidFill>
                <a:latin typeface="Open Sans"/>
                <a:ea typeface="Open Sans"/>
                <a:cs typeface="Open Sans"/>
                <a:sym typeface="Open Sans"/>
              </a:rPr>
              <a:t>showcase trend</a:t>
            </a:r>
            <a:endParaRPr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Map: </a:t>
            </a:r>
            <a:r>
              <a:rPr lang="en" sz="1200">
                <a:solidFill>
                  <a:schemeClr val="dk1"/>
                </a:solidFill>
                <a:latin typeface="Open Sans"/>
                <a:ea typeface="Open Sans"/>
                <a:cs typeface="Open Sans"/>
                <a:sym typeface="Open Sans"/>
              </a:rPr>
              <a:t>direct view of geographic pattern</a:t>
            </a:r>
            <a:endParaRPr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Lollipop: </a:t>
            </a:r>
            <a:r>
              <a:rPr lang="en" sz="1200">
                <a:solidFill>
                  <a:schemeClr val="dk1"/>
                </a:solidFill>
                <a:latin typeface="Open Sans"/>
                <a:ea typeface="Open Sans"/>
                <a:cs typeface="Open Sans"/>
                <a:sym typeface="Open Sans"/>
              </a:rPr>
              <a:t>clear sense of fertility rates in different countries</a:t>
            </a:r>
            <a:endParaRPr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Violin boxplot</a:t>
            </a:r>
            <a:r>
              <a:rPr lang="en" sz="1200">
                <a:solidFill>
                  <a:schemeClr val="dk1"/>
                </a:solidFill>
                <a:latin typeface="Open Sans"/>
                <a:ea typeface="Open Sans"/>
                <a:cs typeface="Open Sans"/>
                <a:sym typeface="Open Sans"/>
              </a:rPr>
              <a:t>: illustrate distribution</a:t>
            </a:r>
            <a:endParaRPr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Scatterplot:</a:t>
            </a:r>
            <a:r>
              <a:rPr lang="en" sz="1200">
                <a:solidFill>
                  <a:schemeClr val="dk1"/>
                </a:solidFill>
                <a:latin typeface="Open Sans"/>
                <a:ea typeface="Open Sans"/>
                <a:cs typeface="Open Sans"/>
                <a:sym typeface="Open Sans"/>
              </a:rPr>
              <a:t> show potential correlations</a:t>
            </a:r>
            <a:endParaRPr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Table: </a:t>
            </a:r>
            <a:r>
              <a:rPr lang="en" sz="1200">
                <a:solidFill>
                  <a:schemeClr val="dk1"/>
                </a:solidFill>
                <a:latin typeface="Open Sans"/>
                <a:ea typeface="Open Sans"/>
                <a:cs typeface="Open Sans"/>
                <a:sym typeface="Open Sans"/>
              </a:rPr>
              <a:t>display specific data</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Keep the design simple and easy to understand: </a:t>
            </a:r>
            <a:r>
              <a:rPr lang="en" sz="1200">
                <a:solidFill>
                  <a:schemeClr val="dk1"/>
                </a:solidFill>
                <a:latin typeface="Open Sans"/>
                <a:ea typeface="Open Sans"/>
                <a:cs typeface="Open Sans"/>
                <a:sym typeface="Open Sans"/>
              </a:rPr>
              <a:t>add titles and labels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Limit the use of colors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Consistent with labeling</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Use interactive element</a:t>
            </a:r>
            <a:endParaRPr b="1"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Slider </a:t>
            </a:r>
            <a:r>
              <a:rPr lang="en" sz="1200">
                <a:solidFill>
                  <a:schemeClr val="dk1"/>
                </a:solidFill>
                <a:latin typeface="Open Sans"/>
                <a:ea typeface="Open Sans"/>
                <a:cs typeface="Open Sans"/>
                <a:sym typeface="Open Sans"/>
              </a:rPr>
              <a:t>for users to select year or a range of years</a:t>
            </a:r>
            <a:endParaRPr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Dropdown menu </a:t>
            </a:r>
            <a:r>
              <a:rPr lang="en" sz="1200">
                <a:solidFill>
                  <a:schemeClr val="dk1"/>
                </a:solidFill>
                <a:latin typeface="Open Sans"/>
                <a:ea typeface="Open Sans"/>
                <a:cs typeface="Open Sans"/>
                <a:sym typeface="Open Sans"/>
              </a:rPr>
              <a:t>for users to select countries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Round numbers to 2 decimal places</a:t>
            </a:r>
            <a:endParaRPr b="1" sz="1200">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3"/>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809" name="Google Shape;809;p53"/>
          <p:cNvPicPr preferRelativeResize="0"/>
          <p:nvPr/>
        </p:nvPicPr>
        <p:blipFill>
          <a:blip r:embed="rId3">
            <a:alphaModFix/>
          </a:blip>
          <a:stretch>
            <a:fillRect/>
          </a:stretch>
        </p:blipFill>
        <p:spPr>
          <a:xfrm>
            <a:off x="456712" y="1469975"/>
            <a:ext cx="8230574" cy="2853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4"/>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815" name="Google Shape;815;p54"/>
          <p:cNvPicPr preferRelativeResize="0"/>
          <p:nvPr/>
        </p:nvPicPr>
        <p:blipFill>
          <a:blip r:embed="rId3">
            <a:alphaModFix/>
          </a:blip>
          <a:stretch>
            <a:fillRect/>
          </a:stretch>
        </p:blipFill>
        <p:spPr>
          <a:xfrm>
            <a:off x="1040700" y="1141425"/>
            <a:ext cx="7062600" cy="38209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5"/>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821" name="Google Shape;821;p55"/>
          <p:cNvPicPr preferRelativeResize="0"/>
          <p:nvPr/>
        </p:nvPicPr>
        <p:blipFill>
          <a:blip r:embed="rId3">
            <a:alphaModFix/>
          </a:blip>
          <a:stretch>
            <a:fillRect/>
          </a:stretch>
        </p:blipFill>
        <p:spPr>
          <a:xfrm>
            <a:off x="1081238" y="1090400"/>
            <a:ext cx="6981524" cy="3814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56"/>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827" name="Google Shape;827;p56"/>
          <p:cNvSpPr txBox="1"/>
          <p:nvPr>
            <p:ph idx="2" type="title"/>
          </p:nvPr>
        </p:nvSpPr>
        <p:spPr>
          <a:xfrm>
            <a:off x="3690309" y="540050"/>
            <a:ext cx="176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1988</a:t>
            </a:r>
            <a:endParaRPr/>
          </a:p>
        </p:txBody>
      </p:sp>
      <p:pic>
        <p:nvPicPr>
          <p:cNvPr id="828" name="Google Shape;828;p56"/>
          <p:cNvPicPr preferRelativeResize="0"/>
          <p:nvPr/>
        </p:nvPicPr>
        <p:blipFill>
          <a:blip r:embed="rId3">
            <a:alphaModFix/>
          </a:blip>
          <a:stretch>
            <a:fillRect/>
          </a:stretch>
        </p:blipFill>
        <p:spPr>
          <a:xfrm>
            <a:off x="1226825" y="1186025"/>
            <a:ext cx="6690350" cy="3776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7"/>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834" name="Google Shape;834;p57"/>
          <p:cNvSpPr txBox="1"/>
          <p:nvPr>
            <p:ph idx="2" type="title"/>
          </p:nvPr>
        </p:nvSpPr>
        <p:spPr>
          <a:xfrm>
            <a:off x="3690309" y="540050"/>
            <a:ext cx="176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a:t>
            </a:r>
            <a:r>
              <a:rPr lang="en"/>
              <a:t> 2008</a:t>
            </a:r>
            <a:endParaRPr/>
          </a:p>
        </p:txBody>
      </p:sp>
      <p:pic>
        <p:nvPicPr>
          <p:cNvPr id="835" name="Google Shape;835;p57"/>
          <p:cNvPicPr preferRelativeResize="0"/>
          <p:nvPr/>
        </p:nvPicPr>
        <p:blipFill>
          <a:blip r:embed="rId3">
            <a:alphaModFix/>
          </a:blip>
          <a:stretch>
            <a:fillRect/>
          </a:stretch>
        </p:blipFill>
        <p:spPr>
          <a:xfrm>
            <a:off x="1209925" y="1186050"/>
            <a:ext cx="6724152" cy="3795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58"/>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pic>
        <p:nvPicPr>
          <p:cNvPr id="841" name="Google Shape;841;p58"/>
          <p:cNvPicPr preferRelativeResize="0"/>
          <p:nvPr/>
        </p:nvPicPr>
        <p:blipFill>
          <a:blip r:embed="rId3">
            <a:alphaModFix/>
          </a:blip>
          <a:stretch>
            <a:fillRect/>
          </a:stretch>
        </p:blipFill>
        <p:spPr>
          <a:xfrm>
            <a:off x="313062" y="1386900"/>
            <a:ext cx="8517873" cy="3227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9"/>
          <p:cNvSpPr txBox="1"/>
          <p:nvPr>
            <p:ph type="title"/>
          </p:nvPr>
        </p:nvSpPr>
        <p:spPr>
          <a:xfrm>
            <a:off x="920250" y="1270075"/>
            <a:ext cx="335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How well did my </a:t>
            </a:r>
            <a:r>
              <a:rPr lang="en" sz="2000"/>
              <a:t>country</a:t>
            </a:r>
            <a:r>
              <a:rPr lang="en" sz="2000"/>
              <a:t> perform compared to other </a:t>
            </a:r>
            <a:r>
              <a:rPr lang="en" sz="2000"/>
              <a:t>countries</a:t>
            </a:r>
            <a:r>
              <a:rPr lang="en" sz="2000"/>
              <a:t>?</a:t>
            </a:r>
            <a:endParaRPr sz="2000"/>
          </a:p>
        </p:txBody>
      </p:sp>
      <p:sp>
        <p:nvSpPr>
          <p:cNvPr id="847" name="Google Shape;847;p59"/>
          <p:cNvSpPr txBox="1"/>
          <p:nvPr>
            <p:ph idx="1" type="body"/>
          </p:nvPr>
        </p:nvSpPr>
        <p:spPr>
          <a:xfrm>
            <a:off x="922350" y="2342300"/>
            <a:ext cx="2729400" cy="1887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Cross-sectional data provides direct comparison among OECD countries</a:t>
            </a:r>
            <a:endParaRPr sz="1500"/>
          </a:p>
          <a:p>
            <a:pPr indent="-323850" lvl="0" marL="457200" rtl="0" algn="just">
              <a:spcBef>
                <a:spcPts val="0"/>
              </a:spcBef>
              <a:spcAft>
                <a:spcPts val="0"/>
              </a:spcAft>
              <a:buSzPts val="1500"/>
              <a:buChar char="●"/>
            </a:pPr>
            <a:r>
              <a:rPr lang="en" sz="1500"/>
              <a:t>Slider for year</a:t>
            </a:r>
            <a:endParaRPr sz="1500"/>
          </a:p>
        </p:txBody>
      </p:sp>
      <p:sp>
        <p:nvSpPr>
          <p:cNvPr id="848" name="Google Shape;848;p59"/>
          <p:cNvSpPr txBox="1"/>
          <p:nvPr>
            <p:ph idx="2" type="body"/>
          </p:nvPr>
        </p:nvSpPr>
        <p:spPr>
          <a:xfrm>
            <a:off x="5492250" y="2342300"/>
            <a:ext cx="2729400" cy="1887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Panel data provides direct time trend of the country of interest</a:t>
            </a:r>
            <a:endParaRPr sz="1500"/>
          </a:p>
          <a:p>
            <a:pPr indent="-323850" lvl="0" marL="457200" rtl="0" algn="l">
              <a:spcBef>
                <a:spcPts val="0"/>
              </a:spcBef>
              <a:spcAft>
                <a:spcPts val="0"/>
              </a:spcAft>
              <a:buSzPts val="1500"/>
              <a:buChar char="●"/>
            </a:pPr>
            <a:r>
              <a:rPr lang="en" sz="1500"/>
              <a:t>Drop-down menu for countries and slider for time window</a:t>
            </a:r>
            <a:endParaRPr sz="1500"/>
          </a:p>
          <a:p>
            <a:pPr indent="0" lvl="0" marL="457200" rtl="0" algn="l">
              <a:spcBef>
                <a:spcPts val="1600"/>
              </a:spcBef>
              <a:spcAft>
                <a:spcPts val="1600"/>
              </a:spcAft>
              <a:buNone/>
            </a:pPr>
            <a:r>
              <a:t/>
            </a:r>
            <a:endParaRPr sz="1500"/>
          </a:p>
        </p:txBody>
      </p:sp>
      <p:sp>
        <p:nvSpPr>
          <p:cNvPr id="849" name="Google Shape;849;p59"/>
          <p:cNvSpPr txBox="1"/>
          <p:nvPr>
            <p:ph idx="3" type="title"/>
          </p:nvPr>
        </p:nvSpPr>
        <p:spPr>
          <a:xfrm>
            <a:off x="5490150" y="1270075"/>
            <a:ext cx="329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How well did my country perform compared to itself?</a:t>
            </a:r>
            <a:endParaRPr sz="2000"/>
          </a:p>
        </p:txBody>
      </p:sp>
      <p:sp>
        <p:nvSpPr>
          <p:cNvPr id="850" name="Google Shape;850;p59"/>
          <p:cNvSpPr txBox="1"/>
          <p:nvPr>
            <p:ph idx="4294967295"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Principle No.1 Audience!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3"/>
          <p:cNvSpPr txBox="1"/>
          <p:nvPr>
            <p:ph idx="2"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Semi Condensed"/>
                <a:ea typeface="Barlow Semi Condensed"/>
                <a:cs typeface="Barlow Semi Condensed"/>
                <a:sym typeface="Barlow Semi Condensed"/>
              </a:rPr>
              <a:t>TABLE OF CONTENTS</a:t>
            </a:r>
            <a:endParaRPr b="1">
              <a:latin typeface="Barlow Semi Condensed"/>
              <a:ea typeface="Barlow Semi Condensed"/>
              <a:cs typeface="Barlow Semi Condensed"/>
              <a:sym typeface="Barlow Semi Condensed"/>
            </a:endParaRPr>
          </a:p>
        </p:txBody>
      </p:sp>
      <p:sp>
        <p:nvSpPr>
          <p:cNvPr id="451" name="Google Shape;451;p33"/>
          <p:cNvSpPr txBox="1"/>
          <p:nvPr>
            <p:ph type="title"/>
          </p:nvPr>
        </p:nvSpPr>
        <p:spPr>
          <a:xfrm>
            <a:off x="771706"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2" name="Google Shape;452;p33"/>
          <p:cNvSpPr txBox="1"/>
          <p:nvPr>
            <p:ph idx="3" type="title"/>
          </p:nvPr>
        </p:nvSpPr>
        <p:spPr>
          <a:xfrm>
            <a:off x="749175"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Abstract</a:t>
            </a:r>
            <a:endParaRPr/>
          </a:p>
        </p:txBody>
      </p:sp>
      <p:sp>
        <p:nvSpPr>
          <p:cNvPr id="453" name="Google Shape;453;p33"/>
          <p:cNvSpPr txBox="1"/>
          <p:nvPr>
            <p:ph idx="4" type="title"/>
          </p:nvPr>
        </p:nvSpPr>
        <p:spPr>
          <a:xfrm>
            <a:off x="3350869"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54" name="Google Shape;454;p33"/>
          <p:cNvSpPr txBox="1"/>
          <p:nvPr>
            <p:ph idx="5" type="title"/>
          </p:nvPr>
        </p:nvSpPr>
        <p:spPr>
          <a:xfrm>
            <a:off x="3328339"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55" name="Google Shape;455;p33"/>
          <p:cNvSpPr txBox="1"/>
          <p:nvPr>
            <p:ph idx="7" type="title"/>
          </p:nvPr>
        </p:nvSpPr>
        <p:spPr>
          <a:xfrm>
            <a:off x="5930044" y="1397275"/>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56" name="Google Shape;456;p33"/>
          <p:cNvSpPr txBox="1"/>
          <p:nvPr>
            <p:ph idx="8" type="title"/>
          </p:nvPr>
        </p:nvSpPr>
        <p:spPr>
          <a:xfrm>
            <a:off x="5907514" y="1907225"/>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457" name="Google Shape;457;p33"/>
          <p:cNvSpPr txBox="1"/>
          <p:nvPr>
            <p:ph idx="13" type="title"/>
          </p:nvPr>
        </p:nvSpPr>
        <p:spPr>
          <a:xfrm>
            <a:off x="2436081" y="311855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58" name="Google Shape;458;p33"/>
          <p:cNvSpPr txBox="1"/>
          <p:nvPr>
            <p:ph idx="14" type="title"/>
          </p:nvPr>
        </p:nvSpPr>
        <p:spPr>
          <a:xfrm>
            <a:off x="2413550" y="362850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459" name="Google Shape;459;p33"/>
          <p:cNvSpPr txBox="1"/>
          <p:nvPr>
            <p:ph idx="16" type="title"/>
          </p:nvPr>
        </p:nvSpPr>
        <p:spPr>
          <a:xfrm>
            <a:off x="5015244" y="3118550"/>
            <a:ext cx="2442300" cy="121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60" name="Google Shape;460;p33"/>
          <p:cNvSpPr txBox="1"/>
          <p:nvPr>
            <p:ph idx="17" type="title"/>
          </p:nvPr>
        </p:nvSpPr>
        <p:spPr>
          <a:xfrm>
            <a:off x="4992714" y="3628500"/>
            <a:ext cx="24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60"/>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856" name="Google Shape;856;p60"/>
          <p:cNvSpPr txBox="1"/>
          <p:nvPr>
            <p:ph idx="2" type="title"/>
          </p:nvPr>
        </p:nvSpPr>
        <p:spPr>
          <a:xfrm>
            <a:off x="3690309" y="540050"/>
            <a:ext cx="176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Japan</a:t>
            </a:r>
            <a:endParaRPr/>
          </a:p>
        </p:txBody>
      </p:sp>
      <p:pic>
        <p:nvPicPr>
          <p:cNvPr id="857" name="Google Shape;857;p60"/>
          <p:cNvPicPr preferRelativeResize="0"/>
          <p:nvPr/>
        </p:nvPicPr>
        <p:blipFill>
          <a:blip r:embed="rId3">
            <a:alphaModFix/>
          </a:blip>
          <a:stretch>
            <a:fillRect/>
          </a:stretch>
        </p:blipFill>
        <p:spPr>
          <a:xfrm>
            <a:off x="584962" y="1244200"/>
            <a:ext cx="7974077" cy="3488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1"/>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863" name="Google Shape;863;p61"/>
          <p:cNvSpPr txBox="1"/>
          <p:nvPr>
            <p:ph idx="2" type="title"/>
          </p:nvPr>
        </p:nvSpPr>
        <p:spPr>
          <a:xfrm>
            <a:off x="3690309" y="540050"/>
            <a:ext cx="176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Japan</a:t>
            </a:r>
            <a:endParaRPr/>
          </a:p>
        </p:txBody>
      </p:sp>
      <p:pic>
        <p:nvPicPr>
          <p:cNvPr id="864" name="Google Shape;864;p61"/>
          <p:cNvPicPr preferRelativeResize="0"/>
          <p:nvPr/>
        </p:nvPicPr>
        <p:blipFill>
          <a:blip r:embed="rId3">
            <a:alphaModFix/>
          </a:blip>
          <a:stretch>
            <a:fillRect/>
          </a:stretch>
        </p:blipFill>
        <p:spPr>
          <a:xfrm>
            <a:off x="390550" y="1511250"/>
            <a:ext cx="8362900" cy="28094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2"/>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a:t>
            </a:r>
            <a:endParaRPr/>
          </a:p>
        </p:txBody>
      </p:sp>
      <p:sp>
        <p:nvSpPr>
          <p:cNvPr id="870" name="Google Shape;870;p62"/>
          <p:cNvSpPr txBox="1"/>
          <p:nvPr>
            <p:ph idx="2" type="title"/>
          </p:nvPr>
        </p:nvSpPr>
        <p:spPr>
          <a:xfrm>
            <a:off x="3690309" y="540050"/>
            <a:ext cx="176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Japan</a:t>
            </a:r>
            <a:endParaRPr/>
          </a:p>
        </p:txBody>
      </p:sp>
      <p:pic>
        <p:nvPicPr>
          <p:cNvPr id="871" name="Google Shape;871;p62"/>
          <p:cNvPicPr preferRelativeResize="0"/>
          <p:nvPr/>
        </p:nvPicPr>
        <p:blipFill>
          <a:blip r:embed="rId3">
            <a:alphaModFix/>
          </a:blip>
          <a:stretch>
            <a:fillRect/>
          </a:stretch>
        </p:blipFill>
        <p:spPr>
          <a:xfrm>
            <a:off x="404700" y="1368625"/>
            <a:ext cx="8334602" cy="3446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3"/>
          <p:cNvSpPr txBox="1"/>
          <p:nvPr>
            <p:ph type="title"/>
          </p:nvPr>
        </p:nvSpPr>
        <p:spPr>
          <a:xfrm>
            <a:off x="2457300" y="2560525"/>
            <a:ext cx="4229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a:t>
            </a:r>
            <a:endParaRPr/>
          </a:p>
        </p:txBody>
      </p:sp>
      <p:sp>
        <p:nvSpPr>
          <p:cNvPr id="877" name="Google Shape;877;p63"/>
          <p:cNvSpPr txBox="1"/>
          <p:nvPr>
            <p:ph idx="2" type="title"/>
          </p:nvPr>
        </p:nvSpPr>
        <p:spPr>
          <a:xfrm>
            <a:off x="3316050" y="1447888"/>
            <a:ext cx="2511900" cy="78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878" name="Google Shape;878;p63"/>
          <p:cNvGrpSpPr/>
          <p:nvPr/>
        </p:nvGrpSpPr>
        <p:grpSpPr>
          <a:xfrm>
            <a:off x="7304124" y="562163"/>
            <a:ext cx="2174285" cy="3505442"/>
            <a:chOff x="13414292" y="-1376729"/>
            <a:chExt cx="1745292" cy="2813808"/>
          </a:xfrm>
        </p:grpSpPr>
        <p:sp>
          <p:nvSpPr>
            <p:cNvPr id="879" name="Google Shape;879;p63"/>
            <p:cNvSpPr/>
            <p:nvPr/>
          </p:nvSpPr>
          <p:spPr>
            <a:xfrm>
              <a:off x="14119858" y="-1376729"/>
              <a:ext cx="456196" cy="601726"/>
            </a:xfrm>
            <a:custGeom>
              <a:rect b="b" l="l" r="r" t="t"/>
              <a:pathLst>
                <a:path extrusionOk="0" h="28174" w="21360">
                  <a:moveTo>
                    <a:pt x="7041" y="0"/>
                  </a:moveTo>
                  <a:cubicBezTo>
                    <a:pt x="3153" y="0"/>
                    <a:pt x="0" y="3153"/>
                    <a:pt x="0" y="7042"/>
                  </a:cubicBezTo>
                  <a:lnTo>
                    <a:pt x="0" y="13272"/>
                  </a:lnTo>
                  <a:cubicBezTo>
                    <a:pt x="0" y="17160"/>
                    <a:pt x="3153" y="20313"/>
                    <a:pt x="7041" y="20313"/>
                  </a:cubicBezTo>
                  <a:lnTo>
                    <a:pt x="11462" y="20313"/>
                  </a:lnTo>
                  <a:cubicBezTo>
                    <a:pt x="11558" y="20313"/>
                    <a:pt x="11651" y="20302"/>
                    <a:pt x="11747" y="20299"/>
                  </a:cubicBezTo>
                  <a:lnTo>
                    <a:pt x="11747" y="20299"/>
                  </a:lnTo>
                  <a:cubicBezTo>
                    <a:pt x="11562" y="20687"/>
                    <a:pt x="11417" y="21093"/>
                    <a:pt x="11312" y="21511"/>
                  </a:cubicBezTo>
                  <a:cubicBezTo>
                    <a:pt x="10576" y="24466"/>
                    <a:pt x="11965" y="27386"/>
                    <a:pt x="14412" y="28032"/>
                  </a:cubicBezTo>
                  <a:cubicBezTo>
                    <a:pt x="14730" y="28116"/>
                    <a:pt x="15050" y="28155"/>
                    <a:pt x="15367" y="28155"/>
                  </a:cubicBezTo>
                  <a:cubicBezTo>
                    <a:pt x="15600" y="28155"/>
                    <a:pt x="15830" y="28134"/>
                    <a:pt x="16058" y="28095"/>
                  </a:cubicBezTo>
                  <a:lnTo>
                    <a:pt x="16058" y="28095"/>
                  </a:lnTo>
                  <a:cubicBezTo>
                    <a:pt x="16008" y="28150"/>
                    <a:pt x="16009" y="28174"/>
                    <a:pt x="16050" y="28174"/>
                  </a:cubicBezTo>
                  <a:cubicBezTo>
                    <a:pt x="16343" y="28174"/>
                    <a:pt x="18704" y="26903"/>
                    <a:pt x="18416" y="26903"/>
                  </a:cubicBezTo>
                  <a:cubicBezTo>
                    <a:pt x="18411" y="26903"/>
                    <a:pt x="18406" y="26904"/>
                    <a:pt x="18400" y="26904"/>
                  </a:cubicBezTo>
                  <a:cubicBezTo>
                    <a:pt x="19221" y="26149"/>
                    <a:pt x="19864" y="25095"/>
                    <a:pt x="20175" y="23845"/>
                  </a:cubicBezTo>
                  <a:cubicBezTo>
                    <a:pt x="20697" y="21748"/>
                    <a:pt x="20146" y="19672"/>
                    <a:pt x="18911" y="18411"/>
                  </a:cubicBezTo>
                  <a:cubicBezTo>
                    <a:pt x="19919" y="17749"/>
                    <a:pt x="20699" y="16599"/>
                    <a:pt x="20952" y="15197"/>
                  </a:cubicBezTo>
                  <a:cubicBezTo>
                    <a:pt x="21359" y="12953"/>
                    <a:pt x="20283" y="10845"/>
                    <a:pt x="18502" y="10196"/>
                  </a:cubicBezTo>
                  <a:lnTo>
                    <a:pt x="18502" y="7042"/>
                  </a:lnTo>
                  <a:cubicBezTo>
                    <a:pt x="18502" y="3153"/>
                    <a:pt x="15350" y="0"/>
                    <a:pt x="11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3"/>
            <p:cNvSpPr/>
            <p:nvPr/>
          </p:nvSpPr>
          <p:spPr>
            <a:xfrm>
              <a:off x="13750758" y="-230920"/>
              <a:ext cx="184892" cy="183995"/>
            </a:xfrm>
            <a:custGeom>
              <a:rect b="b" l="l" r="r" t="t"/>
              <a:pathLst>
                <a:path extrusionOk="0" h="8615" w="8657">
                  <a:moveTo>
                    <a:pt x="4932" y="0"/>
                  </a:moveTo>
                  <a:lnTo>
                    <a:pt x="573" y="3127"/>
                  </a:lnTo>
                  <a:cubicBezTo>
                    <a:pt x="154" y="3591"/>
                    <a:pt x="1" y="4203"/>
                    <a:pt x="163" y="4765"/>
                  </a:cubicBezTo>
                  <a:lnTo>
                    <a:pt x="768" y="6865"/>
                  </a:lnTo>
                  <a:cubicBezTo>
                    <a:pt x="980" y="7598"/>
                    <a:pt x="1619" y="8139"/>
                    <a:pt x="2430" y="8276"/>
                  </a:cubicBezTo>
                  <a:lnTo>
                    <a:pt x="4288" y="8585"/>
                  </a:lnTo>
                  <a:cubicBezTo>
                    <a:pt x="4407" y="8605"/>
                    <a:pt x="4527" y="8614"/>
                    <a:pt x="4646" y="8614"/>
                  </a:cubicBezTo>
                  <a:cubicBezTo>
                    <a:pt x="5222" y="8614"/>
                    <a:pt x="5781" y="8389"/>
                    <a:pt x="6199" y="7979"/>
                  </a:cubicBezTo>
                  <a:lnTo>
                    <a:pt x="7244" y="6943"/>
                  </a:lnTo>
                  <a:cubicBezTo>
                    <a:pt x="7604" y="6587"/>
                    <a:pt x="7504" y="6026"/>
                    <a:pt x="7043" y="5831"/>
                  </a:cubicBezTo>
                  <a:cubicBezTo>
                    <a:pt x="6968" y="5799"/>
                    <a:pt x="6889" y="5784"/>
                    <a:pt x="6809" y="5784"/>
                  </a:cubicBezTo>
                  <a:cubicBezTo>
                    <a:pt x="6744" y="5784"/>
                    <a:pt x="6677" y="5795"/>
                    <a:pt x="6614" y="5816"/>
                  </a:cubicBezTo>
                  <a:lnTo>
                    <a:pt x="6025" y="6009"/>
                  </a:lnTo>
                  <a:lnTo>
                    <a:pt x="8657" y="3148"/>
                  </a:lnTo>
                  <a:cubicBezTo>
                    <a:pt x="8657" y="3148"/>
                    <a:pt x="5916" y="2300"/>
                    <a:pt x="49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3"/>
            <p:cNvSpPr/>
            <p:nvPr/>
          </p:nvSpPr>
          <p:spPr>
            <a:xfrm>
              <a:off x="13509183" y="50700"/>
              <a:ext cx="520418" cy="592542"/>
            </a:xfrm>
            <a:custGeom>
              <a:rect b="b" l="l" r="r" t="t"/>
              <a:pathLst>
                <a:path extrusionOk="0" h="27744" w="24367">
                  <a:moveTo>
                    <a:pt x="5282" y="0"/>
                  </a:moveTo>
                  <a:lnTo>
                    <a:pt x="1" y="24504"/>
                  </a:lnTo>
                  <a:lnTo>
                    <a:pt x="21979" y="27743"/>
                  </a:lnTo>
                  <a:lnTo>
                    <a:pt x="24366" y="3479"/>
                  </a:lnTo>
                  <a:lnTo>
                    <a:pt x="52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3"/>
            <p:cNvSpPr/>
            <p:nvPr/>
          </p:nvSpPr>
          <p:spPr>
            <a:xfrm>
              <a:off x="13415787" y="32482"/>
              <a:ext cx="206207" cy="541562"/>
            </a:xfrm>
            <a:custGeom>
              <a:rect b="b" l="l" r="r" t="t"/>
              <a:pathLst>
                <a:path extrusionOk="0" h="25357" w="9655">
                  <a:moveTo>
                    <a:pt x="5635" y="1"/>
                  </a:moveTo>
                  <a:lnTo>
                    <a:pt x="1" y="24530"/>
                  </a:lnTo>
                  <a:lnTo>
                    <a:pt x="4374" y="25357"/>
                  </a:lnTo>
                  <a:lnTo>
                    <a:pt x="9655" y="853"/>
                  </a:lnTo>
                  <a:lnTo>
                    <a:pt x="5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3"/>
            <p:cNvSpPr/>
            <p:nvPr/>
          </p:nvSpPr>
          <p:spPr>
            <a:xfrm>
              <a:off x="13702682" y="-126503"/>
              <a:ext cx="211226" cy="290483"/>
            </a:xfrm>
            <a:custGeom>
              <a:rect b="b" l="l" r="r" t="t"/>
              <a:pathLst>
                <a:path extrusionOk="0" h="13601" w="9890">
                  <a:moveTo>
                    <a:pt x="5094" y="1"/>
                  </a:moveTo>
                  <a:cubicBezTo>
                    <a:pt x="3604" y="1"/>
                    <a:pt x="2261" y="1038"/>
                    <a:pt x="1937" y="2557"/>
                  </a:cubicBezTo>
                  <a:lnTo>
                    <a:pt x="24" y="11764"/>
                  </a:lnTo>
                  <a:cubicBezTo>
                    <a:pt x="0" y="11882"/>
                    <a:pt x="77" y="11999"/>
                    <a:pt x="195" y="12023"/>
                  </a:cubicBezTo>
                  <a:cubicBezTo>
                    <a:pt x="210" y="12026"/>
                    <a:pt x="225" y="12028"/>
                    <a:pt x="239" y="12028"/>
                  </a:cubicBezTo>
                  <a:cubicBezTo>
                    <a:pt x="341" y="12028"/>
                    <a:pt x="434" y="11956"/>
                    <a:pt x="455" y="11852"/>
                  </a:cubicBezTo>
                  <a:lnTo>
                    <a:pt x="2367" y="2648"/>
                  </a:lnTo>
                  <a:cubicBezTo>
                    <a:pt x="2649" y="1337"/>
                    <a:pt x="3809" y="441"/>
                    <a:pt x="5095" y="441"/>
                  </a:cubicBezTo>
                  <a:cubicBezTo>
                    <a:pt x="5301" y="441"/>
                    <a:pt x="5511" y="464"/>
                    <a:pt x="5721" y="512"/>
                  </a:cubicBezTo>
                  <a:lnTo>
                    <a:pt x="7632" y="949"/>
                  </a:lnTo>
                  <a:cubicBezTo>
                    <a:pt x="8708" y="1195"/>
                    <a:pt x="9429" y="2212"/>
                    <a:pt x="9303" y="3309"/>
                  </a:cubicBezTo>
                  <a:lnTo>
                    <a:pt x="8206" y="13356"/>
                  </a:lnTo>
                  <a:cubicBezTo>
                    <a:pt x="8191" y="13487"/>
                    <a:pt x="8293" y="13601"/>
                    <a:pt x="8425" y="13601"/>
                  </a:cubicBezTo>
                  <a:cubicBezTo>
                    <a:pt x="8536" y="13599"/>
                    <a:pt x="8629" y="13515"/>
                    <a:pt x="8641" y="13404"/>
                  </a:cubicBezTo>
                  <a:lnTo>
                    <a:pt x="9738" y="3359"/>
                  </a:lnTo>
                  <a:cubicBezTo>
                    <a:pt x="9890" y="2038"/>
                    <a:pt x="9025" y="816"/>
                    <a:pt x="7730" y="520"/>
                  </a:cubicBezTo>
                  <a:lnTo>
                    <a:pt x="5819" y="83"/>
                  </a:lnTo>
                  <a:cubicBezTo>
                    <a:pt x="5576" y="27"/>
                    <a:pt x="5333" y="1"/>
                    <a:pt x="50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3"/>
            <p:cNvSpPr/>
            <p:nvPr/>
          </p:nvSpPr>
          <p:spPr>
            <a:xfrm>
              <a:off x="13478023" y="472873"/>
              <a:ext cx="37845" cy="102238"/>
            </a:xfrm>
            <a:custGeom>
              <a:rect b="b" l="l" r="r" t="t"/>
              <a:pathLst>
                <a:path extrusionOk="0" h="4787" w="1772">
                  <a:moveTo>
                    <a:pt x="247" y="1"/>
                  </a:moveTo>
                  <a:cubicBezTo>
                    <a:pt x="227" y="1"/>
                    <a:pt x="206" y="4"/>
                    <a:pt x="185" y="10"/>
                  </a:cubicBezTo>
                  <a:cubicBezTo>
                    <a:pt x="68" y="44"/>
                    <a:pt x="0" y="167"/>
                    <a:pt x="36" y="284"/>
                  </a:cubicBezTo>
                  <a:lnTo>
                    <a:pt x="1315" y="4629"/>
                  </a:lnTo>
                  <a:cubicBezTo>
                    <a:pt x="1342" y="4722"/>
                    <a:pt x="1430" y="4786"/>
                    <a:pt x="1527" y="4786"/>
                  </a:cubicBezTo>
                  <a:cubicBezTo>
                    <a:pt x="1548" y="4786"/>
                    <a:pt x="1569" y="4783"/>
                    <a:pt x="1589" y="4777"/>
                  </a:cubicBezTo>
                  <a:cubicBezTo>
                    <a:pt x="1706" y="4743"/>
                    <a:pt x="1772" y="4621"/>
                    <a:pt x="1737" y="4504"/>
                  </a:cubicBezTo>
                  <a:lnTo>
                    <a:pt x="458" y="160"/>
                  </a:lnTo>
                  <a:cubicBezTo>
                    <a:pt x="431" y="64"/>
                    <a:pt x="343" y="1"/>
                    <a:pt x="247" y="1"/>
                  </a:cubicBezTo>
                  <a:close/>
                </a:path>
              </a:pathLst>
            </a:custGeom>
            <a:solidFill>
              <a:srgbClr val="A8B0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3"/>
            <p:cNvSpPr/>
            <p:nvPr/>
          </p:nvSpPr>
          <p:spPr>
            <a:xfrm>
              <a:off x="13414292" y="42541"/>
              <a:ext cx="166952" cy="514652"/>
            </a:xfrm>
            <a:custGeom>
              <a:rect b="b" l="l" r="r" t="t"/>
              <a:pathLst>
                <a:path extrusionOk="0" h="24097" w="7817">
                  <a:moveTo>
                    <a:pt x="7576" y="1"/>
                  </a:moveTo>
                  <a:cubicBezTo>
                    <a:pt x="7474" y="1"/>
                    <a:pt x="7383" y="72"/>
                    <a:pt x="7360" y="175"/>
                  </a:cubicBezTo>
                  <a:lnTo>
                    <a:pt x="3026" y="20271"/>
                  </a:lnTo>
                  <a:lnTo>
                    <a:pt x="120" y="23735"/>
                  </a:lnTo>
                  <a:cubicBezTo>
                    <a:pt x="0" y="23877"/>
                    <a:pt x="102" y="24096"/>
                    <a:pt x="290" y="24096"/>
                  </a:cubicBezTo>
                  <a:cubicBezTo>
                    <a:pt x="354" y="24096"/>
                    <a:pt x="416" y="24068"/>
                    <a:pt x="458" y="24018"/>
                  </a:cubicBezTo>
                  <a:lnTo>
                    <a:pt x="3435" y="20472"/>
                  </a:lnTo>
                  <a:lnTo>
                    <a:pt x="7791" y="268"/>
                  </a:lnTo>
                  <a:cubicBezTo>
                    <a:pt x="7817" y="150"/>
                    <a:pt x="7740" y="33"/>
                    <a:pt x="7622" y="6"/>
                  </a:cubicBezTo>
                  <a:cubicBezTo>
                    <a:pt x="7606" y="2"/>
                    <a:pt x="7591" y="1"/>
                    <a:pt x="7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3"/>
            <p:cNvSpPr/>
            <p:nvPr/>
          </p:nvSpPr>
          <p:spPr>
            <a:xfrm>
              <a:off x="13678976" y="209877"/>
              <a:ext cx="206655" cy="119410"/>
            </a:xfrm>
            <a:custGeom>
              <a:rect b="b" l="l" r="r" t="t"/>
              <a:pathLst>
                <a:path extrusionOk="0" h="5591" w="9676">
                  <a:moveTo>
                    <a:pt x="678" y="1"/>
                  </a:moveTo>
                  <a:lnTo>
                    <a:pt x="1" y="4051"/>
                  </a:lnTo>
                  <a:lnTo>
                    <a:pt x="9272" y="5591"/>
                  </a:lnTo>
                  <a:lnTo>
                    <a:pt x="9676" y="1619"/>
                  </a:lnTo>
                  <a:lnTo>
                    <a:pt x="6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3"/>
            <p:cNvSpPr/>
            <p:nvPr/>
          </p:nvSpPr>
          <p:spPr>
            <a:xfrm>
              <a:off x="13744265" y="2325"/>
              <a:ext cx="441951" cy="484196"/>
            </a:xfrm>
            <a:custGeom>
              <a:rect b="b" l="l" r="r" t="t"/>
              <a:pathLst>
                <a:path extrusionOk="0" h="22671" w="20693">
                  <a:moveTo>
                    <a:pt x="14608" y="0"/>
                  </a:moveTo>
                  <a:lnTo>
                    <a:pt x="0" y="3652"/>
                  </a:lnTo>
                  <a:lnTo>
                    <a:pt x="4113" y="22671"/>
                  </a:lnTo>
                  <a:lnTo>
                    <a:pt x="20692" y="17923"/>
                  </a:lnTo>
                  <a:lnTo>
                    <a:pt x="146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3"/>
            <p:cNvSpPr/>
            <p:nvPr/>
          </p:nvSpPr>
          <p:spPr>
            <a:xfrm>
              <a:off x="13677694" y="80323"/>
              <a:ext cx="154436" cy="423647"/>
            </a:xfrm>
            <a:custGeom>
              <a:rect b="b" l="l" r="r" t="t"/>
              <a:pathLst>
                <a:path extrusionOk="0" h="19836" w="7231">
                  <a:moveTo>
                    <a:pt x="3117" y="0"/>
                  </a:moveTo>
                  <a:lnTo>
                    <a:pt x="1" y="685"/>
                  </a:lnTo>
                  <a:lnTo>
                    <a:pt x="3874" y="19835"/>
                  </a:lnTo>
                  <a:lnTo>
                    <a:pt x="7230" y="19019"/>
                  </a:lnTo>
                  <a:lnTo>
                    <a:pt x="31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3"/>
            <p:cNvSpPr/>
            <p:nvPr/>
          </p:nvSpPr>
          <p:spPr>
            <a:xfrm>
              <a:off x="13783798" y="-117790"/>
              <a:ext cx="184785" cy="228376"/>
            </a:xfrm>
            <a:custGeom>
              <a:rect b="b" l="l" r="r" t="t"/>
              <a:pathLst>
                <a:path extrusionOk="0" h="10693" w="8652">
                  <a:moveTo>
                    <a:pt x="4202" y="1"/>
                  </a:moveTo>
                  <a:cubicBezTo>
                    <a:pt x="4064" y="1"/>
                    <a:pt x="3925" y="14"/>
                    <a:pt x="3786" y="43"/>
                  </a:cubicBezTo>
                  <a:lnTo>
                    <a:pt x="2294" y="345"/>
                  </a:lnTo>
                  <a:cubicBezTo>
                    <a:pt x="896" y="628"/>
                    <a:pt x="0" y="2002"/>
                    <a:pt x="303" y="3398"/>
                  </a:cubicBezTo>
                  <a:lnTo>
                    <a:pt x="1899" y="10519"/>
                  </a:lnTo>
                  <a:cubicBezTo>
                    <a:pt x="1923" y="10620"/>
                    <a:pt x="2012" y="10692"/>
                    <a:pt x="2115" y="10692"/>
                  </a:cubicBezTo>
                  <a:cubicBezTo>
                    <a:pt x="2130" y="10692"/>
                    <a:pt x="2147" y="10691"/>
                    <a:pt x="2163" y="10688"/>
                  </a:cubicBezTo>
                  <a:cubicBezTo>
                    <a:pt x="2282" y="10661"/>
                    <a:pt x="2355" y="10543"/>
                    <a:pt x="2330" y="10425"/>
                  </a:cubicBezTo>
                  <a:lnTo>
                    <a:pt x="734" y="3303"/>
                  </a:lnTo>
                  <a:cubicBezTo>
                    <a:pt x="482" y="2149"/>
                    <a:pt x="1225" y="1013"/>
                    <a:pt x="2382" y="778"/>
                  </a:cubicBezTo>
                  <a:lnTo>
                    <a:pt x="3873" y="475"/>
                  </a:lnTo>
                  <a:cubicBezTo>
                    <a:pt x="3982" y="453"/>
                    <a:pt x="4091" y="442"/>
                    <a:pt x="4199" y="442"/>
                  </a:cubicBezTo>
                  <a:cubicBezTo>
                    <a:pt x="4895" y="442"/>
                    <a:pt x="5533" y="889"/>
                    <a:pt x="5753" y="1575"/>
                  </a:cubicBezTo>
                  <a:lnTo>
                    <a:pt x="8195" y="9032"/>
                  </a:lnTo>
                  <a:cubicBezTo>
                    <a:pt x="8225" y="9125"/>
                    <a:pt x="8312" y="9184"/>
                    <a:pt x="8405" y="9184"/>
                  </a:cubicBezTo>
                  <a:cubicBezTo>
                    <a:pt x="8427" y="9184"/>
                    <a:pt x="8450" y="9180"/>
                    <a:pt x="8473" y="9173"/>
                  </a:cubicBezTo>
                  <a:cubicBezTo>
                    <a:pt x="8588" y="9135"/>
                    <a:pt x="8651" y="9011"/>
                    <a:pt x="8614" y="8895"/>
                  </a:cubicBezTo>
                  <a:lnTo>
                    <a:pt x="6171" y="1439"/>
                  </a:lnTo>
                  <a:cubicBezTo>
                    <a:pt x="5892" y="568"/>
                    <a:pt x="5084" y="1"/>
                    <a:pt x="42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3"/>
            <p:cNvSpPr/>
            <p:nvPr/>
          </p:nvSpPr>
          <p:spPr>
            <a:xfrm>
              <a:off x="13777669" y="421936"/>
              <a:ext cx="60484" cy="66294"/>
            </a:xfrm>
            <a:custGeom>
              <a:rect b="b" l="l" r="r" t="t"/>
              <a:pathLst>
                <a:path extrusionOk="0" h="3104" w="2832">
                  <a:moveTo>
                    <a:pt x="245" y="1"/>
                  </a:moveTo>
                  <a:cubicBezTo>
                    <a:pt x="194" y="1"/>
                    <a:pt x="144" y="18"/>
                    <a:pt x="102" y="53"/>
                  </a:cubicBezTo>
                  <a:cubicBezTo>
                    <a:pt x="11" y="132"/>
                    <a:pt x="0" y="272"/>
                    <a:pt x="80" y="364"/>
                  </a:cubicBezTo>
                  <a:lnTo>
                    <a:pt x="2375" y="3027"/>
                  </a:lnTo>
                  <a:cubicBezTo>
                    <a:pt x="2417" y="3075"/>
                    <a:pt x="2477" y="3103"/>
                    <a:pt x="2542" y="3103"/>
                  </a:cubicBezTo>
                  <a:cubicBezTo>
                    <a:pt x="2731" y="3103"/>
                    <a:pt x="2832" y="2881"/>
                    <a:pt x="2708" y="2739"/>
                  </a:cubicBezTo>
                  <a:lnTo>
                    <a:pt x="413" y="77"/>
                  </a:lnTo>
                  <a:cubicBezTo>
                    <a:pt x="369" y="27"/>
                    <a:pt x="307" y="1"/>
                    <a:pt x="2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3"/>
            <p:cNvSpPr/>
            <p:nvPr/>
          </p:nvSpPr>
          <p:spPr>
            <a:xfrm>
              <a:off x="13705523" y="87905"/>
              <a:ext cx="82269" cy="416471"/>
            </a:xfrm>
            <a:custGeom>
              <a:rect b="b" l="l" r="r" t="t"/>
              <a:pathLst>
                <a:path extrusionOk="0" h="19500" w="3852">
                  <a:moveTo>
                    <a:pt x="242" y="1"/>
                  </a:moveTo>
                  <a:cubicBezTo>
                    <a:pt x="227" y="1"/>
                    <a:pt x="211" y="2"/>
                    <a:pt x="196" y="6"/>
                  </a:cubicBezTo>
                  <a:cubicBezTo>
                    <a:pt x="77" y="31"/>
                    <a:pt x="1" y="148"/>
                    <a:pt x="28" y="267"/>
                  </a:cubicBezTo>
                  <a:lnTo>
                    <a:pt x="3398" y="15854"/>
                  </a:lnTo>
                  <a:lnTo>
                    <a:pt x="2454" y="19221"/>
                  </a:lnTo>
                  <a:cubicBezTo>
                    <a:pt x="2422" y="19338"/>
                    <a:pt x="2490" y="19459"/>
                    <a:pt x="2607" y="19492"/>
                  </a:cubicBezTo>
                  <a:cubicBezTo>
                    <a:pt x="2626" y="19498"/>
                    <a:pt x="2646" y="19500"/>
                    <a:pt x="2667" y="19500"/>
                  </a:cubicBezTo>
                  <a:cubicBezTo>
                    <a:pt x="2766" y="19500"/>
                    <a:pt x="2851" y="19434"/>
                    <a:pt x="2878" y="19339"/>
                  </a:cubicBezTo>
                  <a:lnTo>
                    <a:pt x="3851" y="15867"/>
                  </a:lnTo>
                  <a:lnTo>
                    <a:pt x="457" y="175"/>
                  </a:lnTo>
                  <a:cubicBezTo>
                    <a:pt x="435" y="71"/>
                    <a:pt x="344" y="1"/>
                    <a:pt x="2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3"/>
            <p:cNvSpPr/>
            <p:nvPr/>
          </p:nvSpPr>
          <p:spPr>
            <a:xfrm>
              <a:off x="13845756" y="132905"/>
              <a:ext cx="168062" cy="102943"/>
            </a:xfrm>
            <a:custGeom>
              <a:rect b="b" l="l" r="r" t="t"/>
              <a:pathLst>
                <a:path extrusionOk="0" h="4820" w="7869">
                  <a:moveTo>
                    <a:pt x="6882" y="0"/>
                  </a:moveTo>
                  <a:lnTo>
                    <a:pt x="1" y="1739"/>
                  </a:lnTo>
                  <a:lnTo>
                    <a:pt x="819" y="4819"/>
                  </a:lnTo>
                  <a:lnTo>
                    <a:pt x="7869" y="2938"/>
                  </a:lnTo>
                  <a:lnTo>
                    <a:pt x="68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3"/>
            <p:cNvSpPr/>
            <p:nvPr/>
          </p:nvSpPr>
          <p:spPr>
            <a:xfrm>
              <a:off x="14147623" y="-1236816"/>
              <a:ext cx="313699" cy="418073"/>
            </a:xfrm>
            <a:custGeom>
              <a:rect b="b" l="l" r="r" t="t"/>
              <a:pathLst>
                <a:path extrusionOk="0" h="19575" w="14688">
                  <a:moveTo>
                    <a:pt x="2197" y="1"/>
                  </a:moveTo>
                  <a:lnTo>
                    <a:pt x="2197" y="1679"/>
                  </a:lnTo>
                  <a:lnTo>
                    <a:pt x="371" y="2288"/>
                  </a:lnTo>
                  <a:cubicBezTo>
                    <a:pt x="365" y="2544"/>
                    <a:pt x="362" y="2724"/>
                    <a:pt x="362" y="2772"/>
                  </a:cubicBezTo>
                  <a:lnTo>
                    <a:pt x="376" y="6583"/>
                  </a:lnTo>
                  <a:cubicBezTo>
                    <a:pt x="0" y="9725"/>
                    <a:pt x="2243" y="12577"/>
                    <a:pt x="5387" y="12953"/>
                  </a:cubicBezTo>
                  <a:lnTo>
                    <a:pt x="5493" y="12966"/>
                  </a:lnTo>
                  <a:cubicBezTo>
                    <a:pt x="5609" y="12980"/>
                    <a:pt x="5721" y="12983"/>
                    <a:pt x="5835" y="12990"/>
                  </a:cubicBezTo>
                  <a:lnTo>
                    <a:pt x="5929" y="17120"/>
                  </a:lnTo>
                  <a:cubicBezTo>
                    <a:pt x="5958" y="18487"/>
                    <a:pt x="7076" y="19575"/>
                    <a:pt x="8437" y="19575"/>
                  </a:cubicBezTo>
                  <a:cubicBezTo>
                    <a:pt x="8457" y="19575"/>
                    <a:pt x="8476" y="19575"/>
                    <a:pt x="8496" y="19574"/>
                  </a:cubicBezTo>
                  <a:lnTo>
                    <a:pt x="9392" y="19555"/>
                  </a:lnTo>
                  <a:cubicBezTo>
                    <a:pt x="10779" y="19523"/>
                    <a:pt x="11878" y="18375"/>
                    <a:pt x="11846" y="16988"/>
                  </a:cubicBezTo>
                  <a:lnTo>
                    <a:pt x="11666" y="8892"/>
                  </a:lnTo>
                  <a:cubicBezTo>
                    <a:pt x="11755" y="8596"/>
                    <a:pt x="11819" y="8294"/>
                    <a:pt x="11858" y="7988"/>
                  </a:cubicBezTo>
                  <a:lnTo>
                    <a:pt x="12579" y="8074"/>
                  </a:lnTo>
                  <a:cubicBezTo>
                    <a:pt x="12649" y="8082"/>
                    <a:pt x="12719" y="8086"/>
                    <a:pt x="12787" y="8086"/>
                  </a:cubicBezTo>
                  <a:cubicBezTo>
                    <a:pt x="13658" y="8086"/>
                    <a:pt x="14411" y="7435"/>
                    <a:pt x="14518" y="6549"/>
                  </a:cubicBezTo>
                  <a:lnTo>
                    <a:pt x="14592" y="5930"/>
                  </a:lnTo>
                  <a:cubicBezTo>
                    <a:pt x="14688" y="5121"/>
                    <a:pt x="14212" y="4379"/>
                    <a:pt x="13484" y="4100"/>
                  </a:cubicBezTo>
                  <a:cubicBezTo>
                    <a:pt x="12807" y="4384"/>
                    <a:pt x="12254" y="4900"/>
                    <a:pt x="11942" y="5360"/>
                  </a:cubicBezTo>
                  <a:lnTo>
                    <a:pt x="11683" y="5896"/>
                  </a:lnTo>
                  <a:cubicBezTo>
                    <a:pt x="11681" y="5904"/>
                    <a:pt x="11680" y="5907"/>
                    <a:pt x="11678" y="5907"/>
                  </a:cubicBezTo>
                  <a:cubicBezTo>
                    <a:pt x="11675" y="5907"/>
                    <a:pt x="11672" y="5893"/>
                    <a:pt x="11669" y="5873"/>
                  </a:cubicBezTo>
                  <a:cubicBezTo>
                    <a:pt x="11669" y="5873"/>
                    <a:pt x="11490" y="3797"/>
                    <a:pt x="10788" y="1679"/>
                  </a:cubicBezTo>
                  <a:lnTo>
                    <a:pt x="5163" y="1679"/>
                  </a:lnTo>
                  <a:lnTo>
                    <a:pt x="4555" y="365"/>
                  </a:lnTo>
                  <a:lnTo>
                    <a:pt x="4409" y="1679"/>
                  </a:lnTo>
                  <a:lnTo>
                    <a:pt x="3255" y="1679"/>
                  </a:lnTo>
                  <a:lnTo>
                    <a:pt x="21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3"/>
            <p:cNvSpPr/>
            <p:nvPr/>
          </p:nvSpPr>
          <p:spPr>
            <a:xfrm>
              <a:off x="14266755" y="-1169903"/>
              <a:ext cx="49400" cy="24219"/>
            </a:xfrm>
            <a:custGeom>
              <a:rect b="b" l="l" r="r" t="t"/>
              <a:pathLst>
                <a:path extrusionOk="0" h="1134" w="2313">
                  <a:moveTo>
                    <a:pt x="854" y="0"/>
                  </a:moveTo>
                  <a:cubicBezTo>
                    <a:pt x="568" y="0"/>
                    <a:pt x="335" y="75"/>
                    <a:pt x="206" y="172"/>
                  </a:cubicBezTo>
                  <a:cubicBezTo>
                    <a:pt x="1" y="320"/>
                    <a:pt x="10" y="491"/>
                    <a:pt x="122" y="581"/>
                  </a:cubicBezTo>
                  <a:cubicBezTo>
                    <a:pt x="238" y="677"/>
                    <a:pt x="420" y="711"/>
                    <a:pt x="591" y="753"/>
                  </a:cubicBezTo>
                  <a:cubicBezTo>
                    <a:pt x="765" y="790"/>
                    <a:pt x="939" y="832"/>
                    <a:pt x="1089" y="874"/>
                  </a:cubicBezTo>
                  <a:cubicBezTo>
                    <a:pt x="1239" y="916"/>
                    <a:pt x="1407" y="972"/>
                    <a:pt x="1577" y="1029"/>
                  </a:cubicBezTo>
                  <a:cubicBezTo>
                    <a:pt x="1722" y="1077"/>
                    <a:pt x="1870" y="1133"/>
                    <a:pt x="2006" y="1133"/>
                  </a:cubicBezTo>
                  <a:cubicBezTo>
                    <a:pt x="2027" y="1133"/>
                    <a:pt x="2047" y="1132"/>
                    <a:pt x="2066" y="1129"/>
                  </a:cubicBezTo>
                  <a:cubicBezTo>
                    <a:pt x="2212" y="1113"/>
                    <a:pt x="2313" y="972"/>
                    <a:pt x="2221" y="739"/>
                  </a:cubicBezTo>
                  <a:cubicBezTo>
                    <a:pt x="2137" y="514"/>
                    <a:pt x="1826" y="206"/>
                    <a:pt x="1329" y="67"/>
                  </a:cubicBezTo>
                  <a:cubicBezTo>
                    <a:pt x="1162" y="20"/>
                    <a:pt x="1001" y="0"/>
                    <a:pt x="8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3"/>
            <p:cNvSpPr/>
            <p:nvPr/>
          </p:nvSpPr>
          <p:spPr>
            <a:xfrm>
              <a:off x="14163428" y="-1176801"/>
              <a:ext cx="40472" cy="18090"/>
            </a:xfrm>
            <a:custGeom>
              <a:rect b="b" l="l" r="r" t="t"/>
              <a:pathLst>
                <a:path extrusionOk="0" h="847" w="1895">
                  <a:moveTo>
                    <a:pt x="1130" y="1"/>
                  </a:moveTo>
                  <a:cubicBezTo>
                    <a:pt x="1040" y="1"/>
                    <a:pt x="944" y="9"/>
                    <a:pt x="844" y="29"/>
                  </a:cubicBezTo>
                  <a:cubicBezTo>
                    <a:pt x="437" y="112"/>
                    <a:pt x="170" y="341"/>
                    <a:pt x="89" y="517"/>
                  </a:cubicBezTo>
                  <a:cubicBezTo>
                    <a:pt x="0" y="697"/>
                    <a:pt x="74" y="817"/>
                    <a:pt x="190" y="838"/>
                  </a:cubicBezTo>
                  <a:cubicBezTo>
                    <a:pt x="215" y="844"/>
                    <a:pt x="242" y="846"/>
                    <a:pt x="270" y="846"/>
                  </a:cubicBezTo>
                  <a:cubicBezTo>
                    <a:pt x="370" y="846"/>
                    <a:pt x="480" y="814"/>
                    <a:pt x="589" y="787"/>
                  </a:cubicBezTo>
                  <a:cubicBezTo>
                    <a:pt x="727" y="750"/>
                    <a:pt x="867" y="717"/>
                    <a:pt x="990" y="693"/>
                  </a:cubicBezTo>
                  <a:cubicBezTo>
                    <a:pt x="1113" y="667"/>
                    <a:pt x="1254" y="643"/>
                    <a:pt x="1397" y="624"/>
                  </a:cubicBezTo>
                  <a:cubicBezTo>
                    <a:pt x="1536" y="601"/>
                    <a:pt x="1683" y="585"/>
                    <a:pt x="1782" y="516"/>
                  </a:cubicBezTo>
                  <a:cubicBezTo>
                    <a:pt x="1880" y="450"/>
                    <a:pt x="1895" y="313"/>
                    <a:pt x="1739" y="181"/>
                  </a:cubicBezTo>
                  <a:cubicBezTo>
                    <a:pt x="1628" y="83"/>
                    <a:pt x="1407" y="1"/>
                    <a:pt x="11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3"/>
            <p:cNvSpPr/>
            <p:nvPr/>
          </p:nvSpPr>
          <p:spPr>
            <a:xfrm>
              <a:off x="14888792" y="982805"/>
              <a:ext cx="223634" cy="284375"/>
            </a:xfrm>
            <a:custGeom>
              <a:rect b="b" l="l" r="r" t="t"/>
              <a:pathLst>
                <a:path extrusionOk="0" h="13315" w="10471">
                  <a:moveTo>
                    <a:pt x="5993" y="1"/>
                  </a:moveTo>
                  <a:lnTo>
                    <a:pt x="1666" y="3895"/>
                  </a:lnTo>
                  <a:lnTo>
                    <a:pt x="3564" y="6004"/>
                  </a:lnTo>
                  <a:lnTo>
                    <a:pt x="1488" y="7873"/>
                  </a:lnTo>
                  <a:cubicBezTo>
                    <a:pt x="113" y="9110"/>
                    <a:pt x="0" y="11228"/>
                    <a:pt x="1237" y="12603"/>
                  </a:cubicBezTo>
                  <a:lnTo>
                    <a:pt x="1878" y="13315"/>
                  </a:lnTo>
                  <a:lnTo>
                    <a:pt x="6445" y="9206"/>
                  </a:lnTo>
                  <a:lnTo>
                    <a:pt x="10020" y="5987"/>
                  </a:lnTo>
                  <a:cubicBezTo>
                    <a:pt x="10436" y="5615"/>
                    <a:pt x="10471" y="4976"/>
                    <a:pt x="10097" y="4561"/>
                  </a:cubicBezTo>
                  <a:lnTo>
                    <a:pt x="59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3"/>
            <p:cNvSpPr/>
            <p:nvPr/>
          </p:nvSpPr>
          <p:spPr>
            <a:xfrm>
              <a:off x="14927321" y="1101532"/>
              <a:ext cx="40216" cy="25095"/>
            </a:xfrm>
            <a:custGeom>
              <a:rect b="b" l="l" r="r" t="t"/>
              <a:pathLst>
                <a:path extrusionOk="0" h="1175" w="1883">
                  <a:moveTo>
                    <a:pt x="566" y="329"/>
                  </a:moveTo>
                  <a:cubicBezTo>
                    <a:pt x="748" y="329"/>
                    <a:pt x="1060" y="406"/>
                    <a:pt x="1523" y="625"/>
                  </a:cubicBezTo>
                  <a:cubicBezTo>
                    <a:pt x="1191" y="768"/>
                    <a:pt x="903" y="844"/>
                    <a:pt x="699" y="844"/>
                  </a:cubicBezTo>
                  <a:cubicBezTo>
                    <a:pt x="606" y="844"/>
                    <a:pt x="531" y="829"/>
                    <a:pt x="476" y="796"/>
                  </a:cubicBezTo>
                  <a:cubicBezTo>
                    <a:pt x="431" y="771"/>
                    <a:pt x="368" y="717"/>
                    <a:pt x="355" y="559"/>
                  </a:cubicBezTo>
                  <a:cubicBezTo>
                    <a:pt x="346" y="460"/>
                    <a:pt x="362" y="395"/>
                    <a:pt x="404" y="367"/>
                  </a:cubicBezTo>
                  <a:cubicBezTo>
                    <a:pt x="436" y="344"/>
                    <a:pt x="488" y="331"/>
                    <a:pt x="566" y="331"/>
                  </a:cubicBezTo>
                  <a:lnTo>
                    <a:pt x="566" y="329"/>
                  </a:lnTo>
                  <a:close/>
                  <a:moveTo>
                    <a:pt x="571" y="0"/>
                  </a:moveTo>
                  <a:cubicBezTo>
                    <a:pt x="424" y="0"/>
                    <a:pt x="305" y="32"/>
                    <a:pt x="215" y="95"/>
                  </a:cubicBezTo>
                  <a:cubicBezTo>
                    <a:pt x="115" y="166"/>
                    <a:pt x="0" y="308"/>
                    <a:pt x="26" y="588"/>
                  </a:cubicBezTo>
                  <a:cubicBezTo>
                    <a:pt x="52" y="874"/>
                    <a:pt x="194" y="1014"/>
                    <a:pt x="310" y="1081"/>
                  </a:cubicBezTo>
                  <a:cubicBezTo>
                    <a:pt x="421" y="1146"/>
                    <a:pt x="556" y="1175"/>
                    <a:pt x="702" y="1175"/>
                  </a:cubicBezTo>
                  <a:cubicBezTo>
                    <a:pt x="1027" y="1175"/>
                    <a:pt x="1410" y="1038"/>
                    <a:pt x="1716" y="901"/>
                  </a:cubicBezTo>
                  <a:cubicBezTo>
                    <a:pt x="1817" y="855"/>
                    <a:pt x="1883" y="753"/>
                    <a:pt x="1883" y="642"/>
                  </a:cubicBezTo>
                  <a:cubicBezTo>
                    <a:pt x="1881" y="506"/>
                    <a:pt x="1803" y="385"/>
                    <a:pt x="1683" y="329"/>
                  </a:cubicBezTo>
                  <a:cubicBezTo>
                    <a:pt x="1217" y="110"/>
                    <a:pt x="845"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3"/>
            <p:cNvSpPr/>
            <p:nvPr/>
          </p:nvSpPr>
          <p:spPr>
            <a:xfrm>
              <a:off x="14958589" y="1079405"/>
              <a:ext cx="37717" cy="39298"/>
            </a:xfrm>
            <a:custGeom>
              <a:rect b="b" l="l" r="r" t="t"/>
              <a:pathLst>
                <a:path extrusionOk="0" h="1840" w="1766">
                  <a:moveTo>
                    <a:pt x="997" y="331"/>
                  </a:moveTo>
                  <a:cubicBezTo>
                    <a:pt x="1070" y="331"/>
                    <a:pt x="1155" y="378"/>
                    <a:pt x="1248" y="471"/>
                  </a:cubicBezTo>
                  <a:cubicBezTo>
                    <a:pt x="1429" y="652"/>
                    <a:pt x="1404" y="769"/>
                    <a:pt x="1395" y="808"/>
                  </a:cubicBezTo>
                  <a:cubicBezTo>
                    <a:pt x="1347" y="1034"/>
                    <a:pt x="971" y="1296"/>
                    <a:pt x="389" y="1506"/>
                  </a:cubicBezTo>
                  <a:cubicBezTo>
                    <a:pt x="374" y="1500"/>
                    <a:pt x="363" y="1487"/>
                    <a:pt x="360" y="1472"/>
                  </a:cubicBezTo>
                  <a:cubicBezTo>
                    <a:pt x="523" y="828"/>
                    <a:pt x="751" y="393"/>
                    <a:pt x="955" y="337"/>
                  </a:cubicBezTo>
                  <a:cubicBezTo>
                    <a:pt x="968" y="333"/>
                    <a:pt x="983" y="331"/>
                    <a:pt x="997" y="331"/>
                  </a:cubicBezTo>
                  <a:close/>
                  <a:moveTo>
                    <a:pt x="1002" y="0"/>
                  </a:moveTo>
                  <a:cubicBezTo>
                    <a:pt x="957" y="0"/>
                    <a:pt x="912" y="6"/>
                    <a:pt x="866" y="19"/>
                  </a:cubicBezTo>
                  <a:cubicBezTo>
                    <a:pt x="524" y="113"/>
                    <a:pt x="246" y="576"/>
                    <a:pt x="41" y="1391"/>
                  </a:cubicBezTo>
                  <a:cubicBezTo>
                    <a:pt x="0" y="1555"/>
                    <a:pt x="90" y="1733"/>
                    <a:pt x="252" y="1808"/>
                  </a:cubicBezTo>
                  <a:cubicBezTo>
                    <a:pt x="297" y="1828"/>
                    <a:pt x="345" y="1838"/>
                    <a:pt x="395" y="1840"/>
                  </a:cubicBezTo>
                  <a:cubicBezTo>
                    <a:pt x="434" y="1840"/>
                    <a:pt x="471" y="1832"/>
                    <a:pt x="508" y="1819"/>
                  </a:cubicBezTo>
                  <a:cubicBezTo>
                    <a:pt x="1007" y="1634"/>
                    <a:pt x="1621" y="1322"/>
                    <a:pt x="1717" y="879"/>
                  </a:cubicBezTo>
                  <a:cubicBezTo>
                    <a:pt x="1765" y="658"/>
                    <a:pt x="1686" y="444"/>
                    <a:pt x="1482" y="236"/>
                  </a:cubicBezTo>
                  <a:cubicBezTo>
                    <a:pt x="1323" y="79"/>
                    <a:pt x="1163" y="0"/>
                    <a:pt x="10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3"/>
            <p:cNvSpPr/>
            <p:nvPr/>
          </p:nvSpPr>
          <p:spPr>
            <a:xfrm>
              <a:off x="14961280" y="1113043"/>
              <a:ext cx="40472" cy="23942"/>
            </a:xfrm>
            <a:custGeom>
              <a:rect b="b" l="l" r="r" t="t"/>
              <a:pathLst>
                <a:path extrusionOk="0" h="1121" w="1895">
                  <a:moveTo>
                    <a:pt x="187" y="1"/>
                  </a:moveTo>
                  <a:cubicBezTo>
                    <a:pt x="153" y="1"/>
                    <a:pt x="117" y="11"/>
                    <a:pt x="87" y="34"/>
                  </a:cubicBezTo>
                  <a:cubicBezTo>
                    <a:pt x="15" y="88"/>
                    <a:pt x="0" y="191"/>
                    <a:pt x="54" y="265"/>
                  </a:cubicBezTo>
                  <a:cubicBezTo>
                    <a:pt x="83" y="302"/>
                    <a:pt x="706" y="1120"/>
                    <a:pt x="1536" y="1120"/>
                  </a:cubicBezTo>
                  <a:cubicBezTo>
                    <a:pt x="1605" y="1120"/>
                    <a:pt x="1674" y="1114"/>
                    <a:pt x="1743" y="1102"/>
                  </a:cubicBezTo>
                  <a:cubicBezTo>
                    <a:pt x="1833" y="1087"/>
                    <a:pt x="1895" y="1002"/>
                    <a:pt x="1878" y="912"/>
                  </a:cubicBezTo>
                  <a:cubicBezTo>
                    <a:pt x="1865" y="832"/>
                    <a:pt x="1795" y="774"/>
                    <a:pt x="1716" y="774"/>
                  </a:cubicBezTo>
                  <a:cubicBezTo>
                    <a:pt x="1707" y="774"/>
                    <a:pt x="1698" y="775"/>
                    <a:pt x="1689" y="777"/>
                  </a:cubicBezTo>
                  <a:cubicBezTo>
                    <a:pt x="1638" y="785"/>
                    <a:pt x="1588" y="789"/>
                    <a:pt x="1538" y="789"/>
                  </a:cubicBezTo>
                  <a:cubicBezTo>
                    <a:pt x="871" y="789"/>
                    <a:pt x="325" y="74"/>
                    <a:pt x="318" y="67"/>
                  </a:cubicBezTo>
                  <a:cubicBezTo>
                    <a:pt x="287" y="23"/>
                    <a:pt x="237" y="1"/>
                    <a:pt x="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
            <p:cNvSpPr/>
            <p:nvPr/>
          </p:nvSpPr>
          <p:spPr>
            <a:xfrm>
              <a:off x="14129961" y="1281020"/>
              <a:ext cx="256183" cy="156059"/>
            </a:xfrm>
            <a:custGeom>
              <a:rect b="b" l="l" r="r" t="t"/>
              <a:pathLst>
                <a:path extrusionOk="0" h="7307" w="11995">
                  <a:moveTo>
                    <a:pt x="11906" y="0"/>
                  </a:moveTo>
                  <a:lnTo>
                    <a:pt x="6086" y="80"/>
                  </a:lnTo>
                  <a:lnTo>
                    <a:pt x="6124" y="2915"/>
                  </a:lnTo>
                  <a:lnTo>
                    <a:pt x="3330" y="2953"/>
                  </a:lnTo>
                  <a:cubicBezTo>
                    <a:pt x="1479" y="2978"/>
                    <a:pt x="0" y="4499"/>
                    <a:pt x="26" y="6349"/>
                  </a:cubicBezTo>
                  <a:lnTo>
                    <a:pt x="38" y="7306"/>
                  </a:lnTo>
                  <a:lnTo>
                    <a:pt x="6311" y="7221"/>
                  </a:lnTo>
                  <a:lnTo>
                    <a:pt x="10992" y="7158"/>
                  </a:lnTo>
                  <a:cubicBezTo>
                    <a:pt x="11549" y="7150"/>
                    <a:pt x="11995" y="6691"/>
                    <a:pt x="11987" y="6134"/>
                  </a:cubicBezTo>
                  <a:lnTo>
                    <a:pt x="11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3"/>
            <p:cNvSpPr/>
            <p:nvPr/>
          </p:nvSpPr>
          <p:spPr>
            <a:xfrm>
              <a:off x="14227223" y="1315897"/>
              <a:ext cx="35069" cy="34386"/>
            </a:xfrm>
            <a:custGeom>
              <a:rect b="b" l="l" r="r" t="t"/>
              <a:pathLst>
                <a:path extrusionOk="0" h="1610" w="1642">
                  <a:moveTo>
                    <a:pt x="603" y="331"/>
                  </a:moveTo>
                  <a:cubicBezTo>
                    <a:pt x="730" y="344"/>
                    <a:pt x="983" y="595"/>
                    <a:pt x="1272" y="1263"/>
                  </a:cubicBezTo>
                  <a:cubicBezTo>
                    <a:pt x="771" y="1101"/>
                    <a:pt x="436" y="894"/>
                    <a:pt x="372" y="701"/>
                  </a:cubicBezTo>
                  <a:cubicBezTo>
                    <a:pt x="355" y="652"/>
                    <a:pt x="343" y="571"/>
                    <a:pt x="438" y="443"/>
                  </a:cubicBezTo>
                  <a:cubicBezTo>
                    <a:pt x="492" y="368"/>
                    <a:pt x="544" y="331"/>
                    <a:pt x="592" y="331"/>
                  </a:cubicBezTo>
                  <a:close/>
                  <a:moveTo>
                    <a:pt x="587" y="0"/>
                  </a:moveTo>
                  <a:cubicBezTo>
                    <a:pt x="470" y="0"/>
                    <a:pt x="315" y="51"/>
                    <a:pt x="170" y="248"/>
                  </a:cubicBezTo>
                  <a:cubicBezTo>
                    <a:pt x="1" y="479"/>
                    <a:pt x="17" y="680"/>
                    <a:pt x="59" y="807"/>
                  </a:cubicBezTo>
                  <a:cubicBezTo>
                    <a:pt x="191" y="1203"/>
                    <a:pt x="771" y="1455"/>
                    <a:pt x="1235" y="1598"/>
                  </a:cubicBezTo>
                  <a:cubicBezTo>
                    <a:pt x="1262" y="1605"/>
                    <a:pt x="1290" y="1610"/>
                    <a:pt x="1319" y="1610"/>
                  </a:cubicBezTo>
                  <a:cubicBezTo>
                    <a:pt x="1400" y="1608"/>
                    <a:pt x="1478" y="1574"/>
                    <a:pt x="1531" y="1512"/>
                  </a:cubicBezTo>
                  <a:cubicBezTo>
                    <a:pt x="1619" y="1411"/>
                    <a:pt x="1642" y="1267"/>
                    <a:pt x="1588" y="1146"/>
                  </a:cubicBezTo>
                  <a:cubicBezTo>
                    <a:pt x="1271" y="421"/>
                    <a:pt x="951" y="36"/>
                    <a:pt x="637" y="3"/>
                  </a:cubicBezTo>
                  <a:cubicBezTo>
                    <a:pt x="622" y="1"/>
                    <a:pt x="605" y="0"/>
                    <a:pt x="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3"/>
            <p:cNvSpPr/>
            <p:nvPr/>
          </p:nvSpPr>
          <p:spPr>
            <a:xfrm>
              <a:off x="14121973" y="-254307"/>
              <a:ext cx="933579" cy="1540089"/>
            </a:xfrm>
            <a:custGeom>
              <a:rect b="b" l="l" r="r" t="t"/>
              <a:pathLst>
                <a:path extrusionOk="0" h="72110" w="43712">
                  <a:moveTo>
                    <a:pt x="2608" y="1"/>
                  </a:moveTo>
                  <a:lnTo>
                    <a:pt x="47" y="36011"/>
                  </a:lnTo>
                  <a:cubicBezTo>
                    <a:pt x="0" y="36682"/>
                    <a:pt x="11" y="37354"/>
                    <a:pt x="82" y="38022"/>
                  </a:cubicBezTo>
                  <a:lnTo>
                    <a:pt x="3555" y="70898"/>
                  </a:lnTo>
                  <a:cubicBezTo>
                    <a:pt x="3629" y="71587"/>
                    <a:pt x="4208" y="72109"/>
                    <a:pt x="4900" y="72109"/>
                  </a:cubicBezTo>
                  <a:lnTo>
                    <a:pt x="12753" y="72109"/>
                  </a:lnTo>
                  <a:cubicBezTo>
                    <a:pt x="13532" y="72109"/>
                    <a:pt x="14149" y="71455"/>
                    <a:pt x="14104" y="70677"/>
                  </a:cubicBezTo>
                  <a:lnTo>
                    <a:pt x="12110" y="36617"/>
                  </a:lnTo>
                  <a:lnTo>
                    <a:pt x="35719" y="62661"/>
                  </a:lnTo>
                  <a:cubicBezTo>
                    <a:pt x="35986" y="62954"/>
                    <a:pt x="36353" y="63105"/>
                    <a:pt x="36722" y="63105"/>
                  </a:cubicBezTo>
                  <a:cubicBezTo>
                    <a:pt x="37020" y="63105"/>
                    <a:pt x="37320" y="63007"/>
                    <a:pt x="37569" y="62807"/>
                  </a:cubicBezTo>
                  <a:lnTo>
                    <a:pt x="43039" y="58410"/>
                  </a:lnTo>
                  <a:cubicBezTo>
                    <a:pt x="43608" y="57953"/>
                    <a:pt x="43712" y="57128"/>
                    <a:pt x="43275" y="56544"/>
                  </a:cubicBezTo>
                  <a:lnTo>
                    <a:pt x="25054" y="32258"/>
                  </a:lnTo>
                  <a:cubicBezTo>
                    <a:pt x="24872" y="32016"/>
                    <a:pt x="24777" y="31719"/>
                    <a:pt x="24783" y="31416"/>
                  </a:cubicBezTo>
                  <a:lnTo>
                    <a:pt x="24959" y="23686"/>
                  </a:lnTo>
                  <a:cubicBezTo>
                    <a:pt x="24961" y="23650"/>
                    <a:pt x="24962" y="23616"/>
                    <a:pt x="24967" y="23580"/>
                  </a:cubicBezTo>
                  <a:lnTo>
                    <a:pt x="25738" y="16044"/>
                  </a:lnTo>
                  <a:cubicBezTo>
                    <a:pt x="26175" y="11780"/>
                    <a:pt x="25608" y="7474"/>
                    <a:pt x="24079" y="3471"/>
                  </a:cubicBezTo>
                  <a:lnTo>
                    <a:pt x="22901" y="385"/>
                  </a:lnTo>
                  <a:lnTo>
                    <a:pt x="26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3"/>
            <p:cNvSpPr/>
            <p:nvPr/>
          </p:nvSpPr>
          <p:spPr>
            <a:xfrm>
              <a:off x="14315109" y="267970"/>
              <a:ext cx="76033" cy="432852"/>
            </a:xfrm>
            <a:custGeom>
              <a:rect b="b" l="l" r="r" t="t"/>
              <a:pathLst>
                <a:path extrusionOk="0" h="20267" w="3560">
                  <a:moveTo>
                    <a:pt x="1" y="1"/>
                  </a:moveTo>
                  <a:lnTo>
                    <a:pt x="1" y="10461"/>
                  </a:lnTo>
                  <a:cubicBezTo>
                    <a:pt x="1" y="12336"/>
                    <a:pt x="412" y="14187"/>
                    <a:pt x="1204" y="15886"/>
                  </a:cubicBezTo>
                  <a:lnTo>
                    <a:pt x="3560" y="20267"/>
                  </a:lnTo>
                  <a:lnTo>
                    <a:pt x="3067" y="12163"/>
                  </a:lnTo>
                  <a:cubicBezTo>
                    <a:pt x="3067" y="12163"/>
                    <a:pt x="1700" y="8817"/>
                    <a:pt x="993" y="5147"/>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3"/>
            <p:cNvSpPr/>
            <p:nvPr/>
          </p:nvSpPr>
          <p:spPr>
            <a:xfrm>
              <a:off x="14229444" y="-69757"/>
              <a:ext cx="96515" cy="417176"/>
            </a:xfrm>
            <a:custGeom>
              <a:rect b="b" l="l" r="r" t="t"/>
              <a:pathLst>
                <a:path extrusionOk="0" h="19533" w="4519">
                  <a:moveTo>
                    <a:pt x="251" y="1"/>
                  </a:moveTo>
                  <a:cubicBezTo>
                    <a:pt x="209" y="1"/>
                    <a:pt x="167" y="13"/>
                    <a:pt x="130" y="38"/>
                  </a:cubicBezTo>
                  <a:cubicBezTo>
                    <a:pt x="27" y="104"/>
                    <a:pt x="0" y="241"/>
                    <a:pt x="68" y="343"/>
                  </a:cubicBezTo>
                  <a:lnTo>
                    <a:pt x="2953" y="4702"/>
                  </a:lnTo>
                  <a:lnTo>
                    <a:pt x="4070" y="19330"/>
                  </a:lnTo>
                  <a:cubicBezTo>
                    <a:pt x="4078" y="19444"/>
                    <a:pt x="4174" y="19532"/>
                    <a:pt x="4289" y="19532"/>
                  </a:cubicBezTo>
                  <a:lnTo>
                    <a:pt x="4306" y="19532"/>
                  </a:lnTo>
                  <a:cubicBezTo>
                    <a:pt x="4427" y="19523"/>
                    <a:pt x="4519" y="19417"/>
                    <a:pt x="4510" y="19296"/>
                  </a:cubicBezTo>
                  <a:lnTo>
                    <a:pt x="3389" y="4611"/>
                  </a:lnTo>
                  <a:cubicBezTo>
                    <a:pt x="3386" y="4573"/>
                    <a:pt x="3372" y="4537"/>
                    <a:pt x="3353" y="4505"/>
                  </a:cubicBezTo>
                  <a:lnTo>
                    <a:pt x="434" y="100"/>
                  </a:lnTo>
                  <a:cubicBezTo>
                    <a:pt x="392" y="35"/>
                    <a:pt x="322" y="1"/>
                    <a:pt x="2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3"/>
            <p:cNvSpPr/>
            <p:nvPr/>
          </p:nvSpPr>
          <p:spPr>
            <a:xfrm>
              <a:off x="13828264" y="-914980"/>
              <a:ext cx="1033831" cy="949640"/>
            </a:xfrm>
            <a:custGeom>
              <a:rect b="b" l="l" r="r" t="t"/>
              <a:pathLst>
                <a:path extrusionOk="0" h="44464" w="48406">
                  <a:moveTo>
                    <a:pt x="22304" y="0"/>
                  </a:moveTo>
                  <a:cubicBezTo>
                    <a:pt x="21047" y="0"/>
                    <a:pt x="19761" y="59"/>
                    <a:pt x="18646" y="344"/>
                  </a:cubicBezTo>
                  <a:cubicBezTo>
                    <a:pt x="17984" y="514"/>
                    <a:pt x="17372" y="842"/>
                    <a:pt x="16806" y="1227"/>
                  </a:cubicBezTo>
                  <a:cubicBezTo>
                    <a:pt x="14230" y="2976"/>
                    <a:pt x="13048" y="5621"/>
                    <a:pt x="12496" y="8566"/>
                  </a:cubicBezTo>
                  <a:cubicBezTo>
                    <a:pt x="12094" y="10710"/>
                    <a:pt x="11691" y="12853"/>
                    <a:pt x="11289" y="14997"/>
                  </a:cubicBezTo>
                  <a:cubicBezTo>
                    <a:pt x="11106" y="15977"/>
                    <a:pt x="10923" y="16959"/>
                    <a:pt x="10738" y="17939"/>
                  </a:cubicBezTo>
                  <a:cubicBezTo>
                    <a:pt x="10686" y="18215"/>
                    <a:pt x="10692" y="18918"/>
                    <a:pt x="10508" y="19146"/>
                  </a:cubicBezTo>
                  <a:lnTo>
                    <a:pt x="248" y="31908"/>
                  </a:lnTo>
                  <a:cubicBezTo>
                    <a:pt x="17" y="32125"/>
                    <a:pt x="0" y="32488"/>
                    <a:pt x="213" y="32724"/>
                  </a:cubicBezTo>
                  <a:lnTo>
                    <a:pt x="3833" y="36764"/>
                  </a:lnTo>
                  <a:cubicBezTo>
                    <a:pt x="3948" y="36892"/>
                    <a:pt x="4107" y="36958"/>
                    <a:pt x="4268" y="36958"/>
                  </a:cubicBezTo>
                  <a:cubicBezTo>
                    <a:pt x="4399" y="36958"/>
                    <a:pt x="4530" y="36914"/>
                    <a:pt x="4639" y="36825"/>
                  </a:cubicBezTo>
                  <a:lnTo>
                    <a:pt x="15992" y="27128"/>
                  </a:lnTo>
                  <a:cubicBezTo>
                    <a:pt x="16105" y="27033"/>
                    <a:pt x="16207" y="26928"/>
                    <a:pt x="16312" y="26825"/>
                  </a:cubicBezTo>
                  <a:lnTo>
                    <a:pt x="16312" y="26825"/>
                  </a:lnTo>
                  <a:lnTo>
                    <a:pt x="16301" y="30932"/>
                  </a:lnTo>
                  <a:lnTo>
                    <a:pt x="15399" y="40149"/>
                  </a:lnTo>
                  <a:lnTo>
                    <a:pt x="19035" y="30986"/>
                  </a:lnTo>
                  <a:lnTo>
                    <a:pt x="28483" y="31164"/>
                  </a:lnTo>
                  <a:cubicBezTo>
                    <a:pt x="28842" y="37603"/>
                    <a:pt x="33449" y="43013"/>
                    <a:pt x="39748" y="44394"/>
                  </a:cubicBezTo>
                  <a:lnTo>
                    <a:pt x="40070" y="44463"/>
                  </a:lnTo>
                  <a:cubicBezTo>
                    <a:pt x="40070" y="44463"/>
                    <a:pt x="40331" y="33664"/>
                    <a:pt x="36091" y="25891"/>
                  </a:cubicBezTo>
                  <a:lnTo>
                    <a:pt x="35548" y="20637"/>
                  </a:lnTo>
                  <a:lnTo>
                    <a:pt x="36572" y="18393"/>
                  </a:lnTo>
                  <a:lnTo>
                    <a:pt x="40215" y="23354"/>
                  </a:lnTo>
                  <a:lnTo>
                    <a:pt x="40864" y="36470"/>
                  </a:lnTo>
                  <a:lnTo>
                    <a:pt x="45690" y="35173"/>
                  </a:lnTo>
                  <a:lnTo>
                    <a:pt x="48282" y="23247"/>
                  </a:lnTo>
                  <a:cubicBezTo>
                    <a:pt x="48406" y="22626"/>
                    <a:pt x="48380" y="21983"/>
                    <a:pt x="48210" y="21374"/>
                  </a:cubicBezTo>
                  <a:cubicBezTo>
                    <a:pt x="48086" y="20766"/>
                    <a:pt x="47829" y="20192"/>
                    <a:pt x="47460" y="19694"/>
                  </a:cubicBezTo>
                  <a:cubicBezTo>
                    <a:pt x="47404" y="19608"/>
                    <a:pt x="47349" y="19524"/>
                    <a:pt x="47293" y="19440"/>
                  </a:cubicBezTo>
                  <a:cubicBezTo>
                    <a:pt x="44055" y="14521"/>
                    <a:pt x="40642" y="9678"/>
                    <a:pt x="37620" y="4634"/>
                  </a:cubicBezTo>
                  <a:cubicBezTo>
                    <a:pt x="36835" y="3324"/>
                    <a:pt x="35881" y="2040"/>
                    <a:pt x="34527" y="1332"/>
                  </a:cubicBezTo>
                  <a:cubicBezTo>
                    <a:pt x="33491" y="790"/>
                    <a:pt x="32322" y="640"/>
                    <a:pt x="31181" y="469"/>
                  </a:cubicBezTo>
                  <a:cubicBezTo>
                    <a:pt x="30207" y="323"/>
                    <a:pt x="29291" y="99"/>
                    <a:pt x="28311" y="81"/>
                  </a:cubicBezTo>
                  <a:cubicBezTo>
                    <a:pt x="27056" y="59"/>
                    <a:pt x="25799" y="41"/>
                    <a:pt x="24544" y="29"/>
                  </a:cubicBezTo>
                  <a:cubicBezTo>
                    <a:pt x="23838" y="22"/>
                    <a:pt x="23077" y="0"/>
                    <a:pt x="22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3"/>
            <p:cNvSpPr/>
            <p:nvPr/>
          </p:nvSpPr>
          <p:spPr>
            <a:xfrm>
              <a:off x="14536693" y="-634855"/>
              <a:ext cx="78617" cy="117424"/>
            </a:xfrm>
            <a:custGeom>
              <a:rect b="b" l="l" r="r" t="t"/>
              <a:pathLst>
                <a:path extrusionOk="0" h="5498" w="3681">
                  <a:moveTo>
                    <a:pt x="251" y="0"/>
                  </a:moveTo>
                  <a:cubicBezTo>
                    <a:pt x="211" y="0"/>
                    <a:pt x="171" y="11"/>
                    <a:pt x="135" y="33"/>
                  </a:cubicBezTo>
                  <a:cubicBezTo>
                    <a:pt x="32" y="98"/>
                    <a:pt x="0" y="234"/>
                    <a:pt x="65" y="338"/>
                  </a:cubicBezTo>
                  <a:lnTo>
                    <a:pt x="3216" y="5394"/>
                  </a:lnTo>
                  <a:cubicBezTo>
                    <a:pt x="3256" y="5458"/>
                    <a:pt x="3326" y="5497"/>
                    <a:pt x="3403" y="5497"/>
                  </a:cubicBezTo>
                  <a:lnTo>
                    <a:pt x="3403" y="5497"/>
                  </a:lnTo>
                  <a:cubicBezTo>
                    <a:pt x="3575" y="5497"/>
                    <a:pt x="3681" y="5308"/>
                    <a:pt x="3589" y="5161"/>
                  </a:cubicBezTo>
                  <a:lnTo>
                    <a:pt x="439" y="104"/>
                  </a:lnTo>
                  <a:cubicBezTo>
                    <a:pt x="396" y="37"/>
                    <a:pt x="325" y="0"/>
                    <a:pt x="251" y="0"/>
                  </a:cubicBezTo>
                  <a:close/>
                  <a:moveTo>
                    <a:pt x="3403" y="5497"/>
                  </a:moveTo>
                  <a:cubicBezTo>
                    <a:pt x="3402" y="5497"/>
                    <a:pt x="3402" y="5497"/>
                    <a:pt x="3402" y="5497"/>
                  </a:cubicBezTo>
                  <a:lnTo>
                    <a:pt x="3403" y="5497"/>
                  </a:lnTo>
                  <a:cubicBezTo>
                    <a:pt x="3403" y="5497"/>
                    <a:pt x="3403" y="5497"/>
                    <a:pt x="3403" y="54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3"/>
            <p:cNvSpPr/>
            <p:nvPr/>
          </p:nvSpPr>
          <p:spPr>
            <a:xfrm>
              <a:off x="14171800" y="-629964"/>
              <a:ext cx="23173" cy="292683"/>
            </a:xfrm>
            <a:custGeom>
              <a:rect b="b" l="l" r="r" t="t"/>
              <a:pathLst>
                <a:path extrusionOk="0" h="13704" w="1085">
                  <a:moveTo>
                    <a:pt x="857" y="0"/>
                  </a:moveTo>
                  <a:cubicBezTo>
                    <a:pt x="739" y="0"/>
                    <a:pt x="641" y="94"/>
                    <a:pt x="637" y="214"/>
                  </a:cubicBezTo>
                  <a:lnTo>
                    <a:pt x="6" y="13472"/>
                  </a:lnTo>
                  <a:cubicBezTo>
                    <a:pt x="0" y="13594"/>
                    <a:pt x="93" y="13697"/>
                    <a:pt x="215" y="13703"/>
                  </a:cubicBezTo>
                  <a:lnTo>
                    <a:pt x="225" y="13703"/>
                  </a:lnTo>
                  <a:cubicBezTo>
                    <a:pt x="343" y="13703"/>
                    <a:pt x="440" y="13610"/>
                    <a:pt x="446" y="13493"/>
                  </a:cubicBezTo>
                  <a:lnTo>
                    <a:pt x="1077" y="235"/>
                  </a:lnTo>
                  <a:cubicBezTo>
                    <a:pt x="1084" y="112"/>
                    <a:pt x="990" y="7"/>
                    <a:pt x="868" y="1"/>
                  </a:cubicBezTo>
                  <a:cubicBezTo>
                    <a:pt x="864" y="0"/>
                    <a:pt x="861" y="0"/>
                    <a:pt x="8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3"/>
            <p:cNvSpPr/>
            <p:nvPr/>
          </p:nvSpPr>
          <p:spPr>
            <a:xfrm>
              <a:off x="14234804" y="-914958"/>
              <a:ext cx="201807" cy="665585"/>
            </a:xfrm>
            <a:custGeom>
              <a:rect b="b" l="l" r="r" t="t"/>
              <a:pathLst>
                <a:path extrusionOk="0" h="31164" w="9449">
                  <a:moveTo>
                    <a:pt x="827" y="1"/>
                  </a:moveTo>
                  <a:lnTo>
                    <a:pt x="0" y="30983"/>
                  </a:lnTo>
                  <a:lnTo>
                    <a:pt x="9448" y="31163"/>
                  </a:lnTo>
                  <a:lnTo>
                    <a:pt x="8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3"/>
            <p:cNvSpPr/>
            <p:nvPr/>
          </p:nvSpPr>
          <p:spPr>
            <a:xfrm>
              <a:off x="14416450" y="-914958"/>
              <a:ext cx="100338" cy="510765"/>
            </a:xfrm>
            <a:custGeom>
              <a:rect b="b" l="l" r="r" t="t"/>
              <a:pathLst>
                <a:path extrusionOk="0" h="23915" w="4698">
                  <a:moveTo>
                    <a:pt x="1" y="1"/>
                  </a:moveTo>
                  <a:lnTo>
                    <a:pt x="724" y="23914"/>
                  </a:lnTo>
                  <a:lnTo>
                    <a:pt x="4470" y="8864"/>
                  </a:lnTo>
                  <a:cubicBezTo>
                    <a:pt x="4698" y="7946"/>
                    <a:pt x="4470" y="6974"/>
                    <a:pt x="3857" y="6253"/>
                  </a:cubicBezTo>
                  <a:lnTo>
                    <a:pt x="2629" y="4810"/>
                  </a:lnTo>
                  <a:lnTo>
                    <a:pt x="3947" y="957"/>
                  </a:lnTo>
                  <a:cubicBezTo>
                    <a:pt x="4108" y="489"/>
                    <a:pt x="3760" y="1"/>
                    <a:pt x="32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3"/>
            <p:cNvSpPr/>
            <p:nvPr/>
          </p:nvSpPr>
          <p:spPr>
            <a:xfrm>
              <a:off x="14162808" y="-914958"/>
              <a:ext cx="100359" cy="510765"/>
            </a:xfrm>
            <a:custGeom>
              <a:rect b="b" l="l" r="r" t="t"/>
              <a:pathLst>
                <a:path extrusionOk="0" h="23915" w="4699">
                  <a:moveTo>
                    <a:pt x="1436" y="1"/>
                  </a:moveTo>
                  <a:cubicBezTo>
                    <a:pt x="939" y="1"/>
                    <a:pt x="591" y="489"/>
                    <a:pt x="752" y="957"/>
                  </a:cubicBezTo>
                  <a:lnTo>
                    <a:pt x="2070" y="4810"/>
                  </a:lnTo>
                  <a:lnTo>
                    <a:pt x="842" y="6253"/>
                  </a:lnTo>
                  <a:cubicBezTo>
                    <a:pt x="229" y="6974"/>
                    <a:pt x="1" y="7946"/>
                    <a:pt x="229" y="8864"/>
                  </a:cubicBezTo>
                  <a:lnTo>
                    <a:pt x="3560" y="23914"/>
                  </a:lnTo>
                  <a:lnTo>
                    <a:pt x="46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3"/>
            <p:cNvSpPr/>
            <p:nvPr/>
          </p:nvSpPr>
          <p:spPr>
            <a:xfrm>
              <a:off x="14452651" y="-376685"/>
              <a:ext cx="34706" cy="34685"/>
            </a:xfrm>
            <a:custGeom>
              <a:rect b="b" l="l" r="r" t="t"/>
              <a:pathLst>
                <a:path extrusionOk="0" h="1624" w="1625">
                  <a:moveTo>
                    <a:pt x="813" y="1"/>
                  </a:moveTo>
                  <a:cubicBezTo>
                    <a:pt x="365" y="1"/>
                    <a:pt x="1" y="364"/>
                    <a:pt x="1" y="811"/>
                  </a:cubicBezTo>
                  <a:cubicBezTo>
                    <a:pt x="1" y="1260"/>
                    <a:pt x="365" y="1624"/>
                    <a:pt x="813" y="1624"/>
                  </a:cubicBezTo>
                  <a:cubicBezTo>
                    <a:pt x="1262" y="1624"/>
                    <a:pt x="1625" y="1260"/>
                    <a:pt x="1625" y="811"/>
                  </a:cubicBezTo>
                  <a:cubicBezTo>
                    <a:pt x="1625" y="364"/>
                    <a:pt x="1262" y="1"/>
                    <a:pt x="8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3"/>
            <p:cNvSpPr/>
            <p:nvPr/>
          </p:nvSpPr>
          <p:spPr>
            <a:xfrm>
              <a:off x="14482530" y="83078"/>
              <a:ext cx="520418" cy="592521"/>
            </a:xfrm>
            <a:custGeom>
              <a:rect b="b" l="l" r="r" t="t"/>
              <a:pathLst>
                <a:path extrusionOk="0" h="27743" w="24367">
                  <a:moveTo>
                    <a:pt x="5282" y="1"/>
                  </a:moveTo>
                  <a:lnTo>
                    <a:pt x="1" y="24503"/>
                  </a:lnTo>
                  <a:lnTo>
                    <a:pt x="21981" y="27742"/>
                  </a:lnTo>
                  <a:lnTo>
                    <a:pt x="24366" y="3477"/>
                  </a:lnTo>
                  <a:lnTo>
                    <a:pt x="52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3"/>
            <p:cNvSpPr/>
            <p:nvPr/>
          </p:nvSpPr>
          <p:spPr>
            <a:xfrm>
              <a:off x="14389134" y="64838"/>
              <a:ext cx="206207" cy="541562"/>
            </a:xfrm>
            <a:custGeom>
              <a:rect b="b" l="l" r="r" t="t"/>
              <a:pathLst>
                <a:path extrusionOk="0" h="25357" w="9655">
                  <a:moveTo>
                    <a:pt x="5635" y="0"/>
                  </a:moveTo>
                  <a:lnTo>
                    <a:pt x="1" y="24531"/>
                  </a:lnTo>
                  <a:lnTo>
                    <a:pt x="4374" y="25357"/>
                  </a:lnTo>
                  <a:lnTo>
                    <a:pt x="9655" y="855"/>
                  </a:lnTo>
                  <a:lnTo>
                    <a:pt x="5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3"/>
            <p:cNvSpPr/>
            <p:nvPr/>
          </p:nvSpPr>
          <p:spPr>
            <a:xfrm>
              <a:off x="14676029" y="-94147"/>
              <a:ext cx="211268" cy="290483"/>
            </a:xfrm>
            <a:custGeom>
              <a:rect b="b" l="l" r="r" t="t"/>
              <a:pathLst>
                <a:path extrusionOk="0" h="13601" w="9892">
                  <a:moveTo>
                    <a:pt x="5095" y="0"/>
                  </a:moveTo>
                  <a:cubicBezTo>
                    <a:pt x="3604" y="0"/>
                    <a:pt x="2262" y="1038"/>
                    <a:pt x="1937" y="2558"/>
                  </a:cubicBezTo>
                  <a:lnTo>
                    <a:pt x="24" y="11763"/>
                  </a:lnTo>
                  <a:cubicBezTo>
                    <a:pt x="0" y="11882"/>
                    <a:pt x="77" y="11999"/>
                    <a:pt x="195" y="12023"/>
                  </a:cubicBezTo>
                  <a:cubicBezTo>
                    <a:pt x="211" y="12026"/>
                    <a:pt x="226" y="12028"/>
                    <a:pt x="241" y="12028"/>
                  </a:cubicBezTo>
                  <a:cubicBezTo>
                    <a:pt x="343" y="12028"/>
                    <a:pt x="434" y="11956"/>
                    <a:pt x="457" y="11852"/>
                  </a:cubicBezTo>
                  <a:lnTo>
                    <a:pt x="2369" y="2648"/>
                  </a:lnTo>
                  <a:cubicBezTo>
                    <a:pt x="2650" y="1336"/>
                    <a:pt x="3810" y="441"/>
                    <a:pt x="5096" y="441"/>
                  </a:cubicBezTo>
                  <a:cubicBezTo>
                    <a:pt x="5302" y="441"/>
                    <a:pt x="5512" y="464"/>
                    <a:pt x="5721" y="512"/>
                  </a:cubicBezTo>
                  <a:lnTo>
                    <a:pt x="7632" y="949"/>
                  </a:lnTo>
                  <a:cubicBezTo>
                    <a:pt x="8709" y="1195"/>
                    <a:pt x="9429" y="2211"/>
                    <a:pt x="9303" y="3309"/>
                  </a:cubicBezTo>
                  <a:lnTo>
                    <a:pt x="8206" y="13356"/>
                  </a:lnTo>
                  <a:cubicBezTo>
                    <a:pt x="8192" y="13478"/>
                    <a:pt x="8279" y="13586"/>
                    <a:pt x="8399" y="13599"/>
                  </a:cubicBezTo>
                  <a:cubicBezTo>
                    <a:pt x="8408" y="13599"/>
                    <a:pt x="8416" y="13601"/>
                    <a:pt x="8425" y="13601"/>
                  </a:cubicBezTo>
                  <a:cubicBezTo>
                    <a:pt x="8536" y="13601"/>
                    <a:pt x="8631" y="13515"/>
                    <a:pt x="8643" y="13404"/>
                  </a:cubicBezTo>
                  <a:lnTo>
                    <a:pt x="9740" y="3358"/>
                  </a:lnTo>
                  <a:cubicBezTo>
                    <a:pt x="9892" y="2037"/>
                    <a:pt x="9025" y="815"/>
                    <a:pt x="7730" y="521"/>
                  </a:cubicBezTo>
                  <a:lnTo>
                    <a:pt x="5819" y="83"/>
                  </a:lnTo>
                  <a:cubicBezTo>
                    <a:pt x="5576" y="27"/>
                    <a:pt x="5333" y="0"/>
                    <a:pt x="50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3"/>
            <p:cNvSpPr/>
            <p:nvPr/>
          </p:nvSpPr>
          <p:spPr>
            <a:xfrm>
              <a:off x="14451412" y="505273"/>
              <a:ext cx="37803" cy="102217"/>
            </a:xfrm>
            <a:custGeom>
              <a:rect b="b" l="l" r="r" t="t"/>
              <a:pathLst>
                <a:path extrusionOk="0" h="4786" w="1770">
                  <a:moveTo>
                    <a:pt x="244" y="0"/>
                  </a:moveTo>
                  <a:cubicBezTo>
                    <a:pt x="224" y="0"/>
                    <a:pt x="204" y="3"/>
                    <a:pt x="183" y="9"/>
                  </a:cubicBezTo>
                  <a:cubicBezTo>
                    <a:pt x="66" y="43"/>
                    <a:pt x="0" y="167"/>
                    <a:pt x="35" y="284"/>
                  </a:cubicBezTo>
                  <a:lnTo>
                    <a:pt x="1314" y="4627"/>
                  </a:lnTo>
                  <a:cubicBezTo>
                    <a:pt x="1341" y="4721"/>
                    <a:pt x="1426" y="4784"/>
                    <a:pt x="1524" y="4786"/>
                  </a:cubicBezTo>
                  <a:cubicBezTo>
                    <a:pt x="1545" y="4784"/>
                    <a:pt x="1566" y="4781"/>
                    <a:pt x="1587" y="4777"/>
                  </a:cubicBezTo>
                  <a:cubicBezTo>
                    <a:pt x="1704" y="4742"/>
                    <a:pt x="1770" y="4619"/>
                    <a:pt x="1735" y="4502"/>
                  </a:cubicBezTo>
                  <a:lnTo>
                    <a:pt x="456" y="159"/>
                  </a:lnTo>
                  <a:cubicBezTo>
                    <a:pt x="428" y="62"/>
                    <a:pt x="340" y="0"/>
                    <a:pt x="2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3"/>
            <p:cNvSpPr/>
            <p:nvPr/>
          </p:nvSpPr>
          <p:spPr>
            <a:xfrm>
              <a:off x="14387639" y="74855"/>
              <a:ext cx="166952" cy="514673"/>
            </a:xfrm>
            <a:custGeom>
              <a:rect b="b" l="l" r="r" t="t"/>
              <a:pathLst>
                <a:path extrusionOk="0" h="24098" w="7817">
                  <a:moveTo>
                    <a:pt x="7576" y="1"/>
                  </a:moveTo>
                  <a:cubicBezTo>
                    <a:pt x="7474" y="1"/>
                    <a:pt x="7381" y="72"/>
                    <a:pt x="7360" y="177"/>
                  </a:cubicBezTo>
                  <a:lnTo>
                    <a:pt x="3027" y="20275"/>
                  </a:lnTo>
                  <a:lnTo>
                    <a:pt x="120" y="23736"/>
                  </a:lnTo>
                  <a:cubicBezTo>
                    <a:pt x="0" y="23879"/>
                    <a:pt x="102" y="24098"/>
                    <a:pt x="290" y="24098"/>
                  </a:cubicBezTo>
                  <a:cubicBezTo>
                    <a:pt x="354" y="24098"/>
                    <a:pt x="416" y="24068"/>
                    <a:pt x="458" y="24018"/>
                  </a:cubicBezTo>
                  <a:lnTo>
                    <a:pt x="3435" y="20473"/>
                  </a:lnTo>
                  <a:lnTo>
                    <a:pt x="7790" y="270"/>
                  </a:lnTo>
                  <a:cubicBezTo>
                    <a:pt x="7817" y="151"/>
                    <a:pt x="7742" y="33"/>
                    <a:pt x="7622" y="6"/>
                  </a:cubicBezTo>
                  <a:cubicBezTo>
                    <a:pt x="7606" y="2"/>
                    <a:pt x="7591" y="1"/>
                    <a:pt x="75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3"/>
            <p:cNvSpPr/>
            <p:nvPr/>
          </p:nvSpPr>
          <p:spPr>
            <a:xfrm>
              <a:off x="14652322" y="242255"/>
              <a:ext cx="206655" cy="119431"/>
            </a:xfrm>
            <a:custGeom>
              <a:rect b="b" l="l" r="r" t="t"/>
              <a:pathLst>
                <a:path extrusionOk="0" h="5592" w="9676">
                  <a:moveTo>
                    <a:pt x="678" y="1"/>
                  </a:moveTo>
                  <a:lnTo>
                    <a:pt x="1" y="4051"/>
                  </a:lnTo>
                  <a:lnTo>
                    <a:pt x="9272" y="5591"/>
                  </a:lnTo>
                  <a:lnTo>
                    <a:pt x="9676" y="1618"/>
                  </a:lnTo>
                  <a:lnTo>
                    <a:pt x="6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3"/>
            <p:cNvSpPr/>
            <p:nvPr/>
          </p:nvSpPr>
          <p:spPr>
            <a:xfrm>
              <a:off x="14717612" y="34660"/>
              <a:ext cx="441972" cy="484239"/>
            </a:xfrm>
            <a:custGeom>
              <a:rect b="b" l="l" r="r" t="t"/>
              <a:pathLst>
                <a:path extrusionOk="0" h="22673" w="20694">
                  <a:moveTo>
                    <a:pt x="14610" y="1"/>
                  </a:moveTo>
                  <a:lnTo>
                    <a:pt x="0" y="3655"/>
                  </a:lnTo>
                  <a:lnTo>
                    <a:pt x="4114" y="22673"/>
                  </a:lnTo>
                  <a:lnTo>
                    <a:pt x="20694" y="17923"/>
                  </a:lnTo>
                  <a:lnTo>
                    <a:pt x="14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3"/>
            <p:cNvSpPr/>
            <p:nvPr/>
          </p:nvSpPr>
          <p:spPr>
            <a:xfrm>
              <a:off x="14651041" y="112701"/>
              <a:ext cx="154436" cy="423626"/>
            </a:xfrm>
            <a:custGeom>
              <a:rect b="b" l="l" r="r" t="t"/>
              <a:pathLst>
                <a:path extrusionOk="0" h="19835" w="7231">
                  <a:moveTo>
                    <a:pt x="3117" y="1"/>
                  </a:moveTo>
                  <a:lnTo>
                    <a:pt x="1" y="685"/>
                  </a:lnTo>
                  <a:lnTo>
                    <a:pt x="3874" y="19834"/>
                  </a:lnTo>
                  <a:lnTo>
                    <a:pt x="7231" y="19019"/>
                  </a:lnTo>
                  <a:lnTo>
                    <a:pt x="31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3"/>
            <p:cNvSpPr/>
            <p:nvPr/>
          </p:nvSpPr>
          <p:spPr>
            <a:xfrm>
              <a:off x="14757145" y="-85433"/>
              <a:ext cx="184806" cy="228354"/>
            </a:xfrm>
            <a:custGeom>
              <a:rect b="b" l="l" r="r" t="t"/>
              <a:pathLst>
                <a:path extrusionOk="0" h="10692" w="8653">
                  <a:moveTo>
                    <a:pt x="4200" y="1"/>
                  </a:moveTo>
                  <a:cubicBezTo>
                    <a:pt x="4063" y="1"/>
                    <a:pt x="3925" y="14"/>
                    <a:pt x="3786" y="42"/>
                  </a:cubicBezTo>
                  <a:lnTo>
                    <a:pt x="2296" y="346"/>
                  </a:lnTo>
                  <a:cubicBezTo>
                    <a:pt x="896" y="629"/>
                    <a:pt x="0" y="2003"/>
                    <a:pt x="305" y="3399"/>
                  </a:cubicBezTo>
                  <a:lnTo>
                    <a:pt x="1899" y="10521"/>
                  </a:lnTo>
                  <a:cubicBezTo>
                    <a:pt x="1923" y="10621"/>
                    <a:pt x="2012" y="10692"/>
                    <a:pt x="2115" y="10692"/>
                  </a:cubicBezTo>
                  <a:cubicBezTo>
                    <a:pt x="2130" y="10692"/>
                    <a:pt x="2147" y="10690"/>
                    <a:pt x="2163" y="10687"/>
                  </a:cubicBezTo>
                  <a:cubicBezTo>
                    <a:pt x="2282" y="10660"/>
                    <a:pt x="2356" y="10542"/>
                    <a:pt x="2330" y="10425"/>
                  </a:cubicBezTo>
                  <a:lnTo>
                    <a:pt x="736" y="3303"/>
                  </a:lnTo>
                  <a:cubicBezTo>
                    <a:pt x="484" y="2149"/>
                    <a:pt x="1225" y="1012"/>
                    <a:pt x="2383" y="778"/>
                  </a:cubicBezTo>
                  <a:lnTo>
                    <a:pt x="3875" y="475"/>
                  </a:lnTo>
                  <a:cubicBezTo>
                    <a:pt x="3984" y="452"/>
                    <a:pt x="4094" y="442"/>
                    <a:pt x="4202" y="442"/>
                  </a:cubicBezTo>
                  <a:cubicBezTo>
                    <a:pt x="4898" y="442"/>
                    <a:pt x="5535" y="889"/>
                    <a:pt x="5754" y="1575"/>
                  </a:cubicBezTo>
                  <a:lnTo>
                    <a:pt x="8197" y="9031"/>
                  </a:lnTo>
                  <a:cubicBezTo>
                    <a:pt x="8227" y="9124"/>
                    <a:pt x="8313" y="9183"/>
                    <a:pt x="8406" y="9183"/>
                  </a:cubicBezTo>
                  <a:cubicBezTo>
                    <a:pt x="8429" y="9183"/>
                    <a:pt x="8452" y="9180"/>
                    <a:pt x="8474" y="9173"/>
                  </a:cubicBezTo>
                  <a:cubicBezTo>
                    <a:pt x="8590" y="9135"/>
                    <a:pt x="8653" y="9010"/>
                    <a:pt x="8615" y="8895"/>
                  </a:cubicBezTo>
                  <a:lnTo>
                    <a:pt x="6173" y="1440"/>
                  </a:lnTo>
                  <a:cubicBezTo>
                    <a:pt x="5892" y="569"/>
                    <a:pt x="5084" y="1"/>
                    <a:pt x="42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3"/>
            <p:cNvSpPr/>
            <p:nvPr/>
          </p:nvSpPr>
          <p:spPr>
            <a:xfrm>
              <a:off x="14751015" y="454292"/>
              <a:ext cx="60484" cy="66272"/>
            </a:xfrm>
            <a:custGeom>
              <a:rect b="b" l="l" r="r" t="t"/>
              <a:pathLst>
                <a:path extrusionOk="0" h="3103" w="2832">
                  <a:moveTo>
                    <a:pt x="246" y="1"/>
                  </a:moveTo>
                  <a:cubicBezTo>
                    <a:pt x="195" y="1"/>
                    <a:pt x="144" y="18"/>
                    <a:pt x="103" y="54"/>
                  </a:cubicBezTo>
                  <a:cubicBezTo>
                    <a:pt x="11" y="134"/>
                    <a:pt x="1" y="272"/>
                    <a:pt x="80" y="365"/>
                  </a:cubicBezTo>
                  <a:lnTo>
                    <a:pt x="2375" y="3026"/>
                  </a:lnTo>
                  <a:cubicBezTo>
                    <a:pt x="2417" y="3076"/>
                    <a:pt x="2477" y="3103"/>
                    <a:pt x="2542" y="3103"/>
                  </a:cubicBezTo>
                  <a:cubicBezTo>
                    <a:pt x="2731" y="3103"/>
                    <a:pt x="2832" y="2882"/>
                    <a:pt x="2709" y="2740"/>
                  </a:cubicBezTo>
                  <a:lnTo>
                    <a:pt x="413" y="77"/>
                  </a:lnTo>
                  <a:cubicBezTo>
                    <a:pt x="370" y="26"/>
                    <a:pt x="308"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3"/>
            <p:cNvSpPr/>
            <p:nvPr/>
          </p:nvSpPr>
          <p:spPr>
            <a:xfrm>
              <a:off x="14678934" y="120325"/>
              <a:ext cx="82205" cy="416450"/>
            </a:xfrm>
            <a:custGeom>
              <a:rect b="b" l="l" r="r" t="t"/>
              <a:pathLst>
                <a:path extrusionOk="0" h="19499" w="3849">
                  <a:moveTo>
                    <a:pt x="240" y="0"/>
                  </a:moveTo>
                  <a:cubicBezTo>
                    <a:pt x="225" y="0"/>
                    <a:pt x="209" y="2"/>
                    <a:pt x="193" y="5"/>
                  </a:cubicBezTo>
                  <a:cubicBezTo>
                    <a:pt x="76" y="31"/>
                    <a:pt x="1" y="147"/>
                    <a:pt x="25" y="264"/>
                  </a:cubicBezTo>
                  <a:lnTo>
                    <a:pt x="3395" y="15850"/>
                  </a:lnTo>
                  <a:lnTo>
                    <a:pt x="2452" y="19219"/>
                  </a:lnTo>
                  <a:cubicBezTo>
                    <a:pt x="2419" y="19336"/>
                    <a:pt x="2487" y="19456"/>
                    <a:pt x="2604" y="19489"/>
                  </a:cubicBezTo>
                  <a:cubicBezTo>
                    <a:pt x="2623" y="19495"/>
                    <a:pt x="2644" y="19498"/>
                    <a:pt x="2664" y="19498"/>
                  </a:cubicBezTo>
                  <a:cubicBezTo>
                    <a:pt x="2763" y="19498"/>
                    <a:pt x="2850" y="19432"/>
                    <a:pt x="2876" y="19336"/>
                  </a:cubicBezTo>
                  <a:lnTo>
                    <a:pt x="3848" y="15865"/>
                  </a:lnTo>
                  <a:lnTo>
                    <a:pt x="454" y="172"/>
                  </a:lnTo>
                  <a:cubicBezTo>
                    <a:pt x="431" y="69"/>
                    <a:pt x="341" y="0"/>
                    <a:pt x="2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3"/>
            <p:cNvSpPr/>
            <p:nvPr/>
          </p:nvSpPr>
          <p:spPr>
            <a:xfrm>
              <a:off x="14819124" y="165261"/>
              <a:ext cx="168041" cy="102922"/>
            </a:xfrm>
            <a:custGeom>
              <a:rect b="b" l="l" r="r" t="t"/>
              <a:pathLst>
                <a:path extrusionOk="0" h="4819" w="7868">
                  <a:moveTo>
                    <a:pt x="6881" y="0"/>
                  </a:moveTo>
                  <a:lnTo>
                    <a:pt x="0" y="1738"/>
                  </a:lnTo>
                  <a:lnTo>
                    <a:pt x="818" y="4819"/>
                  </a:lnTo>
                  <a:lnTo>
                    <a:pt x="7868" y="2939"/>
                  </a:lnTo>
                  <a:lnTo>
                    <a:pt x="68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3"/>
            <p:cNvSpPr/>
            <p:nvPr/>
          </p:nvSpPr>
          <p:spPr>
            <a:xfrm>
              <a:off x="14696297" y="-170500"/>
              <a:ext cx="157426" cy="181261"/>
            </a:xfrm>
            <a:custGeom>
              <a:rect b="b" l="l" r="r" t="t"/>
              <a:pathLst>
                <a:path extrusionOk="0" h="8487" w="7371">
                  <a:moveTo>
                    <a:pt x="5063" y="1"/>
                  </a:moveTo>
                  <a:cubicBezTo>
                    <a:pt x="5063" y="1"/>
                    <a:pt x="3365" y="1118"/>
                    <a:pt x="1407" y="1118"/>
                  </a:cubicBezTo>
                  <a:cubicBezTo>
                    <a:pt x="1008" y="1118"/>
                    <a:pt x="598" y="1072"/>
                    <a:pt x="189" y="960"/>
                  </a:cubicBezTo>
                  <a:lnTo>
                    <a:pt x="0" y="6177"/>
                  </a:lnTo>
                  <a:cubicBezTo>
                    <a:pt x="102" y="6792"/>
                    <a:pt x="488" y="7293"/>
                    <a:pt x="1027" y="7516"/>
                  </a:cubicBezTo>
                  <a:lnTo>
                    <a:pt x="3049" y="8346"/>
                  </a:lnTo>
                  <a:cubicBezTo>
                    <a:pt x="3279" y="8441"/>
                    <a:pt x="3523" y="8487"/>
                    <a:pt x="3767" y="8487"/>
                  </a:cubicBezTo>
                  <a:cubicBezTo>
                    <a:pt x="4269" y="8487"/>
                    <a:pt x="4777" y="8292"/>
                    <a:pt x="5187" y="7921"/>
                  </a:cubicBezTo>
                  <a:lnTo>
                    <a:pt x="6584" y="6660"/>
                  </a:lnTo>
                  <a:cubicBezTo>
                    <a:pt x="7107" y="6184"/>
                    <a:pt x="7371" y="5488"/>
                    <a:pt x="7297" y="4785"/>
                  </a:cubicBezTo>
                  <a:lnTo>
                    <a:pt x="7135" y="3323"/>
                  </a:lnTo>
                  <a:cubicBezTo>
                    <a:pt x="7092" y="2946"/>
                    <a:pt x="6801" y="2700"/>
                    <a:pt x="6474" y="2700"/>
                  </a:cubicBezTo>
                  <a:cubicBezTo>
                    <a:pt x="6363" y="2700"/>
                    <a:pt x="6249" y="2728"/>
                    <a:pt x="6138" y="2788"/>
                  </a:cubicBezTo>
                  <a:cubicBezTo>
                    <a:pt x="6009" y="2861"/>
                    <a:pt x="5910" y="2976"/>
                    <a:pt x="5861" y="3116"/>
                  </a:cubicBezTo>
                  <a:lnTo>
                    <a:pt x="5646" y="3697"/>
                  </a:lnTo>
                  <a:lnTo>
                    <a:pt x="506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63"/>
          <p:cNvGrpSpPr/>
          <p:nvPr/>
        </p:nvGrpSpPr>
        <p:grpSpPr>
          <a:xfrm>
            <a:off x="-137327" y="1342006"/>
            <a:ext cx="2174296" cy="3691028"/>
            <a:chOff x="9057042" y="-1496480"/>
            <a:chExt cx="1724127" cy="2926832"/>
          </a:xfrm>
        </p:grpSpPr>
        <p:sp>
          <p:nvSpPr>
            <p:cNvPr id="926" name="Google Shape;926;p63"/>
            <p:cNvSpPr/>
            <p:nvPr/>
          </p:nvSpPr>
          <p:spPr>
            <a:xfrm>
              <a:off x="10243002" y="-44533"/>
              <a:ext cx="195827" cy="176904"/>
            </a:xfrm>
            <a:custGeom>
              <a:rect b="b" l="l" r="r" t="t"/>
              <a:pathLst>
                <a:path extrusionOk="0" h="8283" w="9169">
                  <a:moveTo>
                    <a:pt x="6525" y="1"/>
                  </a:moveTo>
                  <a:lnTo>
                    <a:pt x="922" y="2088"/>
                  </a:lnTo>
                  <a:lnTo>
                    <a:pt x="1922" y="4428"/>
                  </a:lnTo>
                  <a:lnTo>
                    <a:pt x="1362" y="3996"/>
                  </a:lnTo>
                  <a:cubicBezTo>
                    <a:pt x="1238" y="3898"/>
                    <a:pt x="1086" y="3846"/>
                    <a:pt x="929" y="3846"/>
                  </a:cubicBezTo>
                  <a:cubicBezTo>
                    <a:pt x="917" y="3846"/>
                    <a:pt x="905" y="3846"/>
                    <a:pt x="892" y="3847"/>
                  </a:cubicBezTo>
                  <a:cubicBezTo>
                    <a:pt x="323" y="3881"/>
                    <a:pt x="0" y="4446"/>
                    <a:pt x="253" y="4970"/>
                  </a:cubicBezTo>
                  <a:lnTo>
                    <a:pt x="981" y="6484"/>
                  </a:lnTo>
                  <a:cubicBezTo>
                    <a:pt x="1326" y="7202"/>
                    <a:pt x="2019" y="7727"/>
                    <a:pt x="2808" y="7867"/>
                  </a:cubicBezTo>
                  <a:lnTo>
                    <a:pt x="4927" y="8242"/>
                  </a:lnTo>
                  <a:cubicBezTo>
                    <a:pt x="5081" y="8269"/>
                    <a:pt x="5234" y="8283"/>
                    <a:pt x="5384" y="8283"/>
                  </a:cubicBezTo>
                  <a:cubicBezTo>
                    <a:pt x="6140" y="8283"/>
                    <a:pt x="6834" y="7948"/>
                    <a:pt x="7256" y="7358"/>
                  </a:cubicBezTo>
                  <a:lnTo>
                    <a:pt x="8710" y="5326"/>
                  </a:lnTo>
                  <a:cubicBezTo>
                    <a:pt x="9099" y="4784"/>
                    <a:pt x="9168" y="4065"/>
                    <a:pt x="8895" y="3406"/>
                  </a:cubicBezTo>
                  <a:lnTo>
                    <a:pt x="65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3"/>
            <p:cNvSpPr/>
            <p:nvPr/>
          </p:nvSpPr>
          <p:spPr>
            <a:xfrm>
              <a:off x="10053348" y="243195"/>
              <a:ext cx="524263" cy="600936"/>
            </a:xfrm>
            <a:custGeom>
              <a:rect b="b" l="l" r="r" t="t"/>
              <a:pathLst>
                <a:path extrusionOk="0" h="28137" w="24547">
                  <a:moveTo>
                    <a:pt x="2434" y="0"/>
                  </a:moveTo>
                  <a:lnTo>
                    <a:pt x="1" y="27595"/>
                  </a:lnTo>
                  <a:lnTo>
                    <a:pt x="24547" y="28137"/>
                  </a:lnTo>
                  <a:lnTo>
                    <a:pt x="23840" y="1200"/>
                  </a:lnTo>
                  <a:lnTo>
                    <a:pt x="24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3"/>
            <p:cNvSpPr/>
            <p:nvPr/>
          </p:nvSpPr>
          <p:spPr>
            <a:xfrm>
              <a:off x="9948482" y="234994"/>
              <a:ext cx="156871" cy="597561"/>
            </a:xfrm>
            <a:custGeom>
              <a:rect b="b" l="l" r="r" t="t"/>
              <a:pathLst>
                <a:path extrusionOk="0" h="27979" w="7345">
                  <a:moveTo>
                    <a:pt x="2818" y="0"/>
                  </a:moveTo>
                  <a:lnTo>
                    <a:pt x="1" y="27671"/>
                  </a:lnTo>
                  <a:lnTo>
                    <a:pt x="4911" y="27979"/>
                  </a:lnTo>
                  <a:lnTo>
                    <a:pt x="7344" y="384"/>
                  </a:lnTo>
                  <a:lnTo>
                    <a:pt x="28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3"/>
            <p:cNvSpPr/>
            <p:nvPr/>
          </p:nvSpPr>
          <p:spPr>
            <a:xfrm>
              <a:off x="10204858" y="22807"/>
              <a:ext cx="205886" cy="308445"/>
            </a:xfrm>
            <a:custGeom>
              <a:rect b="b" l="l" r="r" t="t"/>
              <a:pathLst>
                <a:path extrusionOk="0" h="14442" w="9640">
                  <a:moveTo>
                    <a:pt x="4377" y="0"/>
                  </a:moveTo>
                  <a:cubicBezTo>
                    <a:pt x="2558" y="0"/>
                    <a:pt x="1004" y="1392"/>
                    <a:pt x="845" y="3244"/>
                  </a:cubicBezTo>
                  <a:lnTo>
                    <a:pt x="9" y="13599"/>
                  </a:lnTo>
                  <a:cubicBezTo>
                    <a:pt x="0" y="13721"/>
                    <a:pt x="90" y="13828"/>
                    <a:pt x="210" y="13837"/>
                  </a:cubicBezTo>
                  <a:cubicBezTo>
                    <a:pt x="217" y="13837"/>
                    <a:pt x="223" y="13837"/>
                    <a:pt x="229" y="13837"/>
                  </a:cubicBezTo>
                  <a:cubicBezTo>
                    <a:pt x="343" y="13837"/>
                    <a:pt x="439" y="13751"/>
                    <a:pt x="447" y="13635"/>
                  </a:cubicBezTo>
                  <a:lnTo>
                    <a:pt x="1284" y="3280"/>
                  </a:lnTo>
                  <a:cubicBezTo>
                    <a:pt x="1424" y="1659"/>
                    <a:pt x="2784" y="441"/>
                    <a:pt x="4376" y="441"/>
                  </a:cubicBezTo>
                  <a:cubicBezTo>
                    <a:pt x="4481" y="441"/>
                    <a:pt x="4586" y="446"/>
                    <a:pt x="4693" y="457"/>
                  </a:cubicBezTo>
                  <a:lnTo>
                    <a:pt x="6848" y="674"/>
                  </a:lnTo>
                  <a:cubicBezTo>
                    <a:pt x="8075" y="797"/>
                    <a:pt x="9013" y="1824"/>
                    <a:pt x="9024" y="3057"/>
                  </a:cubicBezTo>
                  <a:lnTo>
                    <a:pt x="9198" y="14225"/>
                  </a:lnTo>
                  <a:cubicBezTo>
                    <a:pt x="9199" y="14346"/>
                    <a:pt x="9297" y="14442"/>
                    <a:pt x="9417" y="14442"/>
                  </a:cubicBezTo>
                  <a:lnTo>
                    <a:pt x="9420" y="14442"/>
                  </a:lnTo>
                  <a:cubicBezTo>
                    <a:pt x="9541" y="14440"/>
                    <a:pt x="9639" y="14339"/>
                    <a:pt x="9638" y="14218"/>
                  </a:cubicBezTo>
                  <a:lnTo>
                    <a:pt x="9463" y="3051"/>
                  </a:lnTo>
                  <a:cubicBezTo>
                    <a:pt x="9450" y="1595"/>
                    <a:pt x="8342" y="382"/>
                    <a:pt x="6893" y="236"/>
                  </a:cubicBezTo>
                  <a:lnTo>
                    <a:pt x="4738" y="18"/>
                  </a:lnTo>
                  <a:cubicBezTo>
                    <a:pt x="4617" y="6"/>
                    <a:pt x="4497" y="0"/>
                    <a:pt x="43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3"/>
            <p:cNvSpPr/>
            <p:nvPr/>
          </p:nvSpPr>
          <p:spPr>
            <a:xfrm>
              <a:off x="10006318" y="725597"/>
              <a:ext cx="53757" cy="107471"/>
            </a:xfrm>
            <a:custGeom>
              <a:rect b="b" l="l" r="r" t="t"/>
              <a:pathLst>
                <a:path extrusionOk="0" h="5032" w="2517">
                  <a:moveTo>
                    <a:pt x="251" y="0"/>
                  </a:moveTo>
                  <a:cubicBezTo>
                    <a:pt x="222" y="0"/>
                    <a:pt x="193" y="6"/>
                    <a:pt x="164" y="18"/>
                  </a:cubicBezTo>
                  <a:cubicBezTo>
                    <a:pt x="52" y="67"/>
                    <a:pt x="1" y="200"/>
                    <a:pt x="52" y="312"/>
                  </a:cubicBezTo>
                  <a:lnTo>
                    <a:pt x="2050" y="4900"/>
                  </a:lnTo>
                  <a:cubicBezTo>
                    <a:pt x="2084" y="4981"/>
                    <a:pt x="2163" y="5032"/>
                    <a:pt x="2252" y="5032"/>
                  </a:cubicBezTo>
                  <a:lnTo>
                    <a:pt x="2252" y="5032"/>
                  </a:lnTo>
                  <a:cubicBezTo>
                    <a:pt x="2410" y="5031"/>
                    <a:pt x="2517" y="4869"/>
                    <a:pt x="2454" y="4724"/>
                  </a:cubicBezTo>
                  <a:lnTo>
                    <a:pt x="456" y="137"/>
                  </a:lnTo>
                  <a:cubicBezTo>
                    <a:pt x="421" y="51"/>
                    <a:pt x="338" y="0"/>
                    <a:pt x="251" y="0"/>
                  </a:cubicBezTo>
                  <a:close/>
                  <a:moveTo>
                    <a:pt x="2252" y="5032"/>
                  </a:moveTo>
                  <a:lnTo>
                    <a:pt x="2252" y="5032"/>
                  </a:lnTo>
                  <a:cubicBezTo>
                    <a:pt x="2252" y="5032"/>
                    <a:pt x="2251" y="5032"/>
                    <a:pt x="2251" y="5032"/>
                  </a:cubicBezTo>
                  <a:lnTo>
                    <a:pt x="2253" y="5032"/>
                  </a:lnTo>
                  <a:cubicBezTo>
                    <a:pt x="2252" y="5032"/>
                    <a:pt x="2252" y="5032"/>
                    <a:pt x="2252" y="503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3"/>
            <p:cNvSpPr/>
            <p:nvPr/>
          </p:nvSpPr>
          <p:spPr>
            <a:xfrm>
              <a:off x="9947756" y="241038"/>
              <a:ext cx="111678" cy="584726"/>
            </a:xfrm>
            <a:custGeom>
              <a:rect b="b" l="l" r="r" t="t"/>
              <a:pathLst>
                <a:path extrusionOk="0" h="27378" w="5229">
                  <a:moveTo>
                    <a:pt x="5003" y="0"/>
                  </a:moveTo>
                  <a:cubicBezTo>
                    <a:pt x="4897" y="0"/>
                    <a:pt x="4790" y="85"/>
                    <a:pt x="4780" y="200"/>
                  </a:cubicBezTo>
                  <a:lnTo>
                    <a:pt x="2782" y="22838"/>
                  </a:lnTo>
                  <a:lnTo>
                    <a:pt x="65" y="27038"/>
                  </a:lnTo>
                  <a:cubicBezTo>
                    <a:pt x="0" y="27140"/>
                    <a:pt x="29" y="27275"/>
                    <a:pt x="131" y="27342"/>
                  </a:cubicBezTo>
                  <a:cubicBezTo>
                    <a:pt x="167" y="27366"/>
                    <a:pt x="207" y="27378"/>
                    <a:pt x="249" y="27378"/>
                  </a:cubicBezTo>
                  <a:cubicBezTo>
                    <a:pt x="324" y="27378"/>
                    <a:pt x="395" y="27340"/>
                    <a:pt x="435" y="27277"/>
                  </a:cubicBezTo>
                  <a:lnTo>
                    <a:pt x="3211" y="22985"/>
                  </a:lnTo>
                  <a:lnTo>
                    <a:pt x="5218" y="239"/>
                  </a:lnTo>
                  <a:cubicBezTo>
                    <a:pt x="5229" y="118"/>
                    <a:pt x="5140" y="11"/>
                    <a:pt x="5019" y="1"/>
                  </a:cubicBezTo>
                  <a:cubicBezTo>
                    <a:pt x="5013" y="0"/>
                    <a:pt x="5008" y="0"/>
                    <a:pt x="50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3"/>
            <p:cNvSpPr/>
            <p:nvPr/>
          </p:nvSpPr>
          <p:spPr>
            <a:xfrm>
              <a:off x="10201483" y="407989"/>
              <a:ext cx="221691" cy="105784"/>
            </a:xfrm>
            <a:custGeom>
              <a:rect b="b" l="l" r="r" t="t"/>
              <a:pathLst>
                <a:path extrusionOk="0" h="4953" w="10380">
                  <a:moveTo>
                    <a:pt x="188" y="0"/>
                  </a:moveTo>
                  <a:lnTo>
                    <a:pt x="0" y="4534"/>
                  </a:lnTo>
                  <a:lnTo>
                    <a:pt x="10380" y="4953"/>
                  </a:lnTo>
                  <a:lnTo>
                    <a:pt x="10380" y="4953"/>
                  </a:lnTo>
                  <a:lnTo>
                    <a:pt x="10277" y="541"/>
                  </a:lnTo>
                  <a:lnTo>
                    <a:pt x="1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3"/>
            <p:cNvSpPr/>
            <p:nvPr/>
          </p:nvSpPr>
          <p:spPr>
            <a:xfrm>
              <a:off x="9140421" y="-91135"/>
              <a:ext cx="1479584" cy="1391057"/>
            </a:xfrm>
            <a:custGeom>
              <a:rect b="b" l="l" r="r" t="t"/>
              <a:pathLst>
                <a:path extrusionOk="0" h="65132" w="69277">
                  <a:moveTo>
                    <a:pt x="44319" y="0"/>
                  </a:moveTo>
                  <a:lnTo>
                    <a:pt x="23148" y="2183"/>
                  </a:lnTo>
                  <a:lnTo>
                    <a:pt x="22849" y="9563"/>
                  </a:lnTo>
                  <a:lnTo>
                    <a:pt x="14904" y="38456"/>
                  </a:lnTo>
                  <a:lnTo>
                    <a:pt x="0" y="58628"/>
                  </a:lnTo>
                  <a:lnTo>
                    <a:pt x="8801" y="65131"/>
                  </a:lnTo>
                  <a:lnTo>
                    <a:pt x="28603" y="42156"/>
                  </a:lnTo>
                  <a:cubicBezTo>
                    <a:pt x="28603" y="42156"/>
                    <a:pt x="33143" y="32657"/>
                    <a:pt x="35695" y="26232"/>
                  </a:cubicBezTo>
                  <a:lnTo>
                    <a:pt x="60580" y="61904"/>
                  </a:lnTo>
                  <a:lnTo>
                    <a:pt x="69276" y="57475"/>
                  </a:lnTo>
                  <a:lnTo>
                    <a:pt x="43729" y="7131"/>
                  </a:lnTo>
                  <a:lnTo>
                    <a:pt x="443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3"/>
            <p:cNvSpPr/>
            <p:nvPr/>
          </p:nvSpPr>
          <p:spPr>
            <a:xfrm>
              <a:off x="9627479" y="11551"/>
              <a:ext cx="294093" cy="480202"/>
            </a:xfrm>
            <a:custGeom>
              <a:rect b="b" l="l" r="r" t="t"/>
              <a:pathLst>
                <a:path extrusionOk="0" h="22484" w="13770">
                  <a:moveTo>
                    <a:pt x="238" y="1"/>
                  </a:moveTo>
                  <a:cubicBezTo>
                    <a:pt x="230" y="1"/>
                    <a:pt x="222" y="1"/>
                    <a:pt x="214" y="2"/>
                  </a:cubicBezTo>
                  <a:cubicBezTo>
                    <a:pt x="94" y="8"/>
                    <a:pt x="1" y="112"/>
                    <a:pt x="8" y="233"/>
                  </a:cubicBezTo>
                  <a:lnTo>
                    <a:pt x="339" y="5968"/>
                  </a:lnTo>
                  <a:cubicBezTo>
                    <a:pt x="667" y="8383"/>
                    <a:pt x="1721" y="10600"/>
                    <a:pt x="3391" y="12384"/>
                  </a:cubicBezTo>
                  <a:lnTo>
                    <a:pt x="13321" y="22417"/>
                  </a:lnTo>
                  <a:cubicBezTo>
                    <a:pt x="13361" y="22459"/>
                    <a:pt x="13418" y="22483"/>
                    <a:pt x="13476" y="22483"/>
                  </a:cubicBezTo>
                  <a:lnTo>
                    <a:pt x="13476" y="22483"/>
                  </a:lnTo>
                  <a:cubicBezTo>
                    <a:pt x="13672" y="22482"/>
                    <a:pt x="13770" y="22246"/>
                    <a:pt x="13633" y="22108"/>
                  </a:cubicBezTo>
                  <a:lnTo>
                    <a:pt x="3707" y="12077"/>
                  </a:lnTo>
                  <a:cubicBezTo>
                    <a:pt x="2104" y="10366"/>
                    <a:pt x="1091" y="8231"/>
                    <a:pt x="775" y="5926"/>
                  </a:cubicBezTo>
                  <a:lnTo>
                    <a:pt x="447" y="208"/>
                  </a:lnTo>
                  <a:cubicBezTo>
                    <a:pt x="440" y="95"/>
                    <a:pt x="357" y="1"/>
                    <a:pt x="238" y="1"/>
                  </a:cubicBezTo>
                  <a:close/>
                  <a:moveTo>
                    <a:pt x="13476" y="22483"/>
                  </a:moveTo>
                  <a:cubicBezTo>
                    <a:pt x="13476" y="22483"/>
                    <a:pt x="13476" y="22483"/>
                    <a:pt x="13475" y="22483"/>
                  </a:cubicBezTo>
                  <a:lnTo>
                    <a:pt x="13477" y="22483"/>
                  </a:lnTo>
                  <a:cubicBezTo>
                    <a:pt x="13477" y="22483"/>
                    <a:pt x="13476" y="22483"/>
                    <a:pt x="13476" y="2248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3"/>
            <p:cNvSpPr/>
            <p:nvPr/>
          </p:nvSpPr>
          <p:spPr>
            <a:xfrm>
              <a:off x="10042135" y="723"/>
              <a:ext cx="53180" cy="108368"/>
            </a:xfrm>
            <a:custGeom>
              <a:rect b="b" l="l" r="r" t="t"/>
              <a:pathLst>
                <a:path extrusionOk="0" h="5074" w="2490">
                  <a:moveTo>
                    <a:pt x="252" y="0"/>
                  </a:moveTo>
                  <a:cubicBezTo>
                    <a:pt x="223" y="0"/>
                    <a:pt x="193" y="6"/>
                    <a:pt x="164" y="18"/>
                  </a:cubicBezTo>
                  <a:cubicBezTo>
                    <a:pt x="53" y="65"/>
                    <a:pt x="1" y="195"/>
                    <a:pt x="49" y="306"/>
                  </a:cubicBezTo>
                  <a:lnTo>
                    <a:pt x="2021" y="4939"/>
                  </a:lnTo>
                  <a:cubicBezTo>
                    <a:pt x="2056" y="5020"/>
                    <a:pt x="2135" y="5072"/>
                    <a:pt x="2224" y="5072"/>
                  </a:cubicBezTo>
                  <a:lnTo>
                    <a:pt x="2224" y="5074"/>
                  </a:lnTo>
                  <a:cubicBezTo>
                    <a:pt x="2383" y="5074"/>
                    <a:pt x="2490" y="4912"/>
                    <a:pt x="2426" y="4766"/>
                  </a:cubicBezTo>
                  <a:lnTo>
                    <a:pt x="454" y="134"/>
                  </a:lnTo>
                  <a:cubicBezTo>
                    <a:pt x="418" y="50"/>
                    <a:pt x="337" y="0"/>
                    <a:pt x="2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3"/>
            <p:cNvSpPr/>
            <p:nvPr/>
          </p:nvSpPr>
          <p:spPr>
            <a:xfrm>
              <a:off x="10459375" y="1159154"/>
              <a:ext cx="319337" cy="182884"/>
            </a:xfrm>
            <a:custGeom>
              <a:rect b="b" l="l" r="r" t="t"/>
              <a:pathLst>
                <a:path extrusionOk="0" h="8563" w="14952">
                  <a:moveTo>
                    <a:pt x="5864" y="0"/>
                  </a:moveTo>
                  <a:lnTo>
                    <a:pt x="1" y="2774"/>
                  </a:lnTo>
                  <a:lnTo>
                    <a:pt x="2466" y="7985"/>
                  </a:lnTo>
                  <a:cubicBezTo>
                    <a:pt x="2638" y="8350"/>
                    <a:pt x="3001" y="8563"/>
                    <a:pt x="3379" y="8563"/>
                  </a:cubicBezTo>
                  <a:cubicBezTo>
                    <a:pt x="3524" y="8563"/>
                    <a:pt x="3671" y="8531"/>
                    <a:pt x="3811" y="8465"/>
                  </a:cubicBezTo>
                  <a:lnTo>
                    <a:pt x="8762" y="6123"/>
                  </a:lnTo>
                  <a:lnTo>
                    <a:pt x="14951" y="3195"/>
                  </a:lnTo>
                  <a:lnTo>
                    <a:pt x="14904" y="3096"/>
                  </a:lnTo>
                  <a:cubicBezTo>
                    <a:pt x="14226" y="1660"/>
                    <a:pt x="12798" y="819"/>
                    <a:pt x="11309" y="819"/>
                  </a:cubicBezTo>
                  <a:cubicBezTo>
                    <a:pt x="10739" y="819"/>
                    <a:pt x="10161" y="943"/>
                    <a:pt x="9611" y="1203"/>
                  </a:cubicBezTo>
                  <a:lnTo>
                    <a:pt x="7014" y="2431"/>
                  </a:lnTo>
                  <a:lnTo>
                    <a:pt x="58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3"/>
            <p:cNvSpPr/>
            <p:nvPr/>
          </p:nvSpPr>
          <p:spPr>
            <a:xfrm>
              <a:off x="10514755" y="1214043"/>
              <a:ext cx="266413" cy="140725"/>
            </a:xfrm>
            <a:custGeom>
              <a:rect b="b" l="l" r="r" t="t"/>
              <a:pathLst>
                <a:path extrusionOk="0" h="6589" w="12474">
                  <a:moveTo>
                    <a:pt x="12055" y="0"/>
                  </a:moveTo>
                  <a:lnTo>
                    <a:pt x="0" y="5703"/>
                  </a:lnTo>
                  <a:lnTo>
                    <a:pt x="421" y="6589"/>
                  </a:lnTo>
                  <a:lnTo>
                    <a:pt x="12474" y="886"/>
                  </a:lnTo>
                  <a:lnTo>
                    <a:pt x="120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3"/>
            <p:cNvSpPr/>
            <p:nvPr/>
          </p:nvSpPr>
          <p:spPr>
            <a:xfrm>
              <a:off x="10607788" y="1176304"/>
              <a:ext cx="30135" cy="38935"/>
            </a:xfrm>
            <a:custGeom>
              <a:rect b="b" l="l" r="r" t="t"/>
              <a:pathLst>
                <a:path extrusionOk="0" h="1823" w="1411">
                  <a:moveTo>
                    <a:pt x="725" y="330"/>
                  </a:moveTo>
                  <a:cubicBezTo>
                    <a:pt x="727" y="330"/>
                    <a:pt x="730" y="330"/>
                    <a:pt x="732" y="331"/>
                  </a:cubicBezTo>
                  <a:cubicBezTo>
                    <a:pt x="781" y="332"/>
                    <a:pt x="831" y="344"/>
                    <a:pt x="876" y="365"/>
                  </a:cubicBezTo>
                  <a:cubicBezTo>
                    <a:pt x="1020" y="427"/>
                    <a:pt x="1031" y="497"/>
                    <a:pt x="1035" y="521"/>
                  </a:cubicBezTo>
                  <a:cubicBezTo>
                    <a:pt x="1058" y="671"/>
                    <a:pt x="885" y="1000"/>
                    <a:pt x="336" y="1474"/>
                  </a:cubicBezTo>
                  <a:cubicBezTo>
                    <a:pt x="349" y="886"/>
                    <a:pt x="459" y="470"/>
                    <a:pt x="631" y="359"/>
                  </a:cubicBezTo>
                  <a:cubicBezTo>
                    <a:pt x="658" y="341"/>
                    <a:pt x="691" y="330"/>
                    <a:pt x="725" y="330"/>
                  </a:cubicBezTo>
                  <a:close/>
                  <a:moveTo>
                    <a:pt x="730" y="0"/>
                  </a:moveTo>
                  <a:cubicBezTo>
                    <a:pt x="610" y="0"/>
                    <a:pt x="517" y="39"/>
                    <a:pt x="451" y="81"/>
                  </a:cubicBezTo>
                  <a:cubicBezTo>
                    <a:pt x="167" y="265"/>
                    <a:pt x="17" y="742"/>
                    <a:pt x="4" y="1498"/>
                  </a:cubicBezTo>
                  <a:cubicBezTo>
                    <a:pt x="1" y="1677"/>
                    <a:pt x="143" y="1823"/>
                    <a:pt x="322" y="1823"/>
                  </a:cubicBezTo>
                  <a:cubicBezTo>
                    <a:pt x="396" y="1823"/>
                    <a:pt x="468" y="1796"/>
                    <a:pt x="525" y="1746"/>
                  </a:cubicBezTo>
                  <a:cubicBezTo>
                    <a:pt x="1130" y="1230"/>
                    <a:pt x="1410" y="800"/>
                    <a:pt x="1361" y="470"/>
                  </a:cubicBezTo>
                  <a:cubicBezTo>
                    <a:pt x="1341" y="346"/>
                    <a:pt x="1266" y="173"/>
                    <a:pt x="1005" y="62"/>
                  </a:cubicBezTo>
                  <a:cubicBezTo>
                    <a:pt x="901" y="17"/>
                    <a:pt x="810" y="0"/>
                    <a:pt x="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3"/>
            <p:cNvSpPr/>
            <p:nvPr/>
          </p:nvSpPr>
          <p:spPr>
            <a:xfrm>
              <a:off x="10569025" y="1204923"/>
              <a:ext cx="49464" cy="30392"/>
            </a:xfrm>
            <a:custGeom>
              <a:rect b="b" l="l" r="r" t="t"/>
              <a:pathLst>
                <a:path extrusionOk="0" h="1423" w="2316">
                  <a:moveTo>
                    <a:pt x="1328" y="340"/>
                  </a:moveTo>
                  <a:cubicBezTo>
                    <a:pt x="1493" y="340"/>
                    <a:pt x="1675" y="350"/>
                    <a:pt x="1871" y="372"/>
                  </a:cubicBezTo>
                  <a:cubicBezTo>
                    <a:pt x="1398" y="828"/>
                    <a:pt x="976" y="1093"/>
                    <a:pt x="715" y="1093"/>
                  </a:cubicBezTo>
                  <a:cubicBezTo>
                    <a:pt x="690" y="1093"/>
                    <a:pt x="667" y="1091"/>
                    <a:pt x="645" y="1086"/>
                  </a:cubicBezTo>
                  <a:cubicBezTo>
                    <a:pt x="610" y="1079"/>
                    <a:pt x="504" y="1056"/>
                    <a:pt x="426" y="860"/>
                  </a:cubicBezTo>
                  <a:lnTo>
                    <a:pt x="427" y="860"/>
                  </a:lnTo>
                  <a:cubicBezTo>
                    <a:pt x="352" y="673"/>
                    <a:pt x="408" y="595"/>
                    <a:pt x="427" y="570"/>
                  </a:cubicBezTo>
                  <a:cubicBezTo>
                    <a:pt x="534" y="424"/>
                    <a:pt x="858" y="340"/>
                    <a:pt x="1328" y="340"/>
                  </a:cubicBezTo>
                  <a:close/>
                  <a:moveTo>
                    <a:pt x="1412" y="1"/>
                  </a:moveTo>
                  <a:cubicBezTo>
                    <a:pt x="765" y="1"/>
                    <a:pt x="343" y="126"/>
                    <a:pt x="160" y="375"/>
                  </a:cubicBezTo>
                  <a:cubicBezTo>
                    <a:pt x="77" y="489"/>
                    <a:pt x="1" y="687"/>
                    <a:pt x="119" y="983"/>
                  </a:cubicBezTo>
                  <a:cubicBezTo>
                    <a:pt x="238" y="1278"/>
                    <a:pt x="433" y="1377"/>
                    <a:pt x="576" y="1409"/>
                  </a:cubicBezTo>
                  <a:cubicBezTo>
                    <a:pt x="619" y="1418"/>
                    <a:pt x="664" y="1422"/>
                    <a:pt x="709" y="1422"/>
                  </a:cubicBezTo>
                  <a:cubicBezTo>
                    <a:pt x="1158" y="1422"/>
                    <a:pt x="1705" y="992"/>
                    <a:pt x="2101" y="609"/>
                  </a:cubicBezTo>
                  <a:cubicBezTo>
                    <a:pt x="2316" y="405"/>
                    <a:pt x="2187" y="43"/>
                    <a:pt x="1892" y="20"/>
                  </a:cubicBezTo>
                  <a:cubicBezTo>
                    <a:pt x="1720" y="7"/>
                    <a:pt x="1560" y="1"/>
                    <a:pt x="1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3"/>
            <p:cNvSpPr/>
            <p:nvPr/>
          </p:nvSpPr>
          <p:spPr>
            <a:xfrm>
              <a:off x="10610544" y="1209814"/>
              <a:ext cx="20097" cy="42501"/>
            </a:xfrm>
            <a:custGeom>
              <a:rect b="b" l="l" r="r" t="t"/>
              <a:pathLst>
                <a:path extrusionOk="0" h="1990" w="941">
                  <a:moveTo>
                    <a:pt x="186" y="0"/>
                  </a:moveTo>
                  <a:cubicBezTo>
                    <a:pt x="157" y="0"/>
                    <a:pt x="128" y="8"/>
                    <a:pt x="101" y="24"/>
                  </a:cubicBezTo>
                  <a:cubicBezTo>
                    <a:pt x="26" y="71"/>
                    <a:pt x="1" y="167"/>
                    <a:pt x="41" y="243"/>
                  </a:cubicBezTo>
                  <a:cubicBezTo>
                    <a:pt x="46" y="252"/>
                    <a:pt x="543" y="1088"/>
                    <a:pt x="74" y="1726"/>
                  </a:cubicBezTo>
                  <a:cubicBezTo>
                    <a:pt x="20" y="1798"/>
                    <a:pt x="35" y="1902"/>
                    <a:pt x="109" y="1956"/>
                  </a:cubicBezTo>
                  <a:cubicBezTo>
                    <a:pt x="137" y="1977"/>
                    <a:pt x="172" y="1989"/>
                    <a:pt x="207" y="1989"/>
                  </a:cubicBezTo>
                  <a:cubicBezTo>
                    <a:pt x="259" y="1989"/>
                    <a:pt x="309" y="1964"/>
                    <a:pt x="339" y="1922"/>
                  </a:cubicBezTo>
                  <a:cubicBezTo>
                    <a:pt x="941" y="1103"/>
                    <a:pt x="348" y="114"/>
                    <a:pt x="324" y="72"/>
                  </a:cubicBezTo>
                  <a:cubicBezTo>
                    <a:pt x="291" y="26"/>
                    <a:pt x="239" y="0"/>
                    <a:pt x="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3"/>
            <p:cNvSpPr/>
            <p:nvPr/>
          </p:nvSpPr>
          <p:spPr>
            <a:xfrm>
              <a:off x="10501065" y="1233542"/>
              <a:ext cx="60976" cy="58007"/>
            </a:xfrm>
            <a:custGeom>
              <a:rect b="b" l="l" r="r" t="t"/>
              <a:pathLst>
                <a:path extrusionOk="0" h="2716" w="2855">
                  <a:moveTo>
                    <a:pt x="1430" y="330"/>
                  </a:moveTo>
                  <a:cubicBezTo>
                    <a:pt x="1827" y="330"/>
                    <a:pt x="2188" y="560"/>
                    <a:pt x="2357" y="919"/>
                  </a:cubicBezTo>
                  <a:cubicBezTo>
                    <a:pt x="2552" y="1331"/>
                    <a:pt x="2452" y="1824"/>
                    <a:pt x="2110" y="2127"/>
                  </a:cubicBezTo>
                  <a:cubicBezTo>
                    <a:pt x="1917" y="2298"/>
                    <a:pt x="1674" y="2385"/>
                    <a:pt x="1429" y="2385"/>
                  </a:cubicBezTo>
                  <a:cubicBezTo>
                    <a:pt x="1240" y="2385"/>
                    <a:pt x="1049" y="2333"/>
                    <a:pt x="880" y="2226"/>
                  </a:cubicBezTo>
                  <a:cubicBezTo>
                    <a:pt x="494" y="1983"/>
                    <a:pt x="316" y="1512"/>
                    <a:pt x="442" y="1073"/>
                  </a:cubicBezTo>
                  <a:cubicBezTo>
                    <a:pt x="568" y="633"/>
                    <a:pt x="970" y="332"/>
                    <a:pt x="1426" y="330"/>
                  </a:cubicBezTo>
                  <a:cubicBezTo>
                    <a:pt x="1428" y="330"/>
                    <a:pt x="1429" y="330"/>
                    <a:pt x="1430" y="330"/>
                  </a:cubicBezTo>
                  <a:close/>
                  <a:moveTo>
                    <a:pt x="1428" y="0"/>
                  </a:moveTo>
                  <a:cubicBezTo>
                    <a:pt x="965" y="0"/>
                    <a:pt x="531" y="238"/>
                    <a:pt x="281" y="632"/>
                  </a:cubicBezTo>
                  <a:cubicBezTo>
                    <a:pt x="17" y="1051"/>
                    <a:pt x="0" y="1581"/>
                    <a:pt x="241" y="2014"/>
                  </a:cubicBezTo>
                  <a:cubicBezTo>
                    <a:pt x="479" y="2447"/>
                    <a:pt x="936" y="2716"/>
                    <a:pt x="1431" y="2716"/>
                  </a:cubicBezTo>
                  <a:cubicBezTo>
                    <a:pt x="1895" y="2714"/>
                    <a:pt x="2327" y="2475"/>
                    <a:pt x="2576" y="2082"/>
                  </a:cubicBezTo>
                  <a:cubicBezTo>
                    <a:pt x="2824" y="1690"/>
                    <a:pt x="2854" y="1196"/>
                    <a:pt x="2656" y="778"/>
                  </a:cubicBezTo>
                  <a:cubicBezTo>
                    <a:pt x="2443" y="329"/>
                    <a:pt x="2004" y="33"/>
                    <a:pt x="1511" y="3"/>
                  </a:cubicBezTo>
                  <a:cubicBezTo>
                    <a:pt x="1483" y="1"/>
                    <a:pt x="1455" y="0"/>
                    <a:pt x="1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3"/>
            <p:cNvSpPr/>
            <p:nvPr/>
          </p:nvSpPr>
          <p:spPr>
            <a:xfrm>
              <a:off x="9102234" y="1187560"/>
              <a:ext cx="285272" cy="225215"/>
            </a:xfrm>
            <a:custGeom>
              <a:rect b="b" l="l" r="r" t="t"/>
              <a:pathLst>
                <a:path extrusionOk="0" h="10545" w="13357">
                  <a:moveTo>
                    <a:pt x="3654" y="0"/>
                  </a:moveTo>
                  <a:lnTo>
                    <a:pt x="326" y="4924"/>
                  </a:lnTo>
                  <a:cubicBezTo>
                    <a:pt x="0" y="5377"/>
                    <a:pt x="102" y="6008"/>
                    <a:pt x="1665" y="6704"/>
                  </a:cubicBezTo>
                  <a:lnTo>
                    <a:pt x="6179" y="9593"/>
                  </a:lnTo>
                  <a:lnTo>
                    <a:pt x="6158" y="9797"/>
                  </a:lnTo>
                  <a:lnTo>
                    <a:pt x="13110" y="10544"/>
                  </a:lnTo>
                  <a:lnTo>
                    <a:pt x="13120" y="10435"/>
                  </a:lnTo>
                  <a:cubicBezTo>
                    <a:pt x="13356" y="8252"/>
                    <a:pt x="11775" y="6293"/>
                    <a:pt x="9594" y="6059"/>
                  </a:cubicBezTo>
                  <a:lnTo>
                    <a:pt x="8055" y="5894"/>
                  </a:lnTo>
                  <a:lnTo>
                    <a:pt x="8959" y="4044"/>
                  </a:lnTo>
                  <a:lnTo>
                    <a:pt x="36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3"/>
            <p:cNvSpPr/>
            <p:nvPr/>
          </p:nvSpPr>
          <p:spPr>
            <a:xfrm>
              <a:off x="9093050" y="1298127"/>
              <a:ext cx="291658" cy="132224"/>
            </a:xfrm>
            <a:custGeom>
              <a:rect b="b" l="l" r="r" t="t"/>
              <a:pathLst>
                <a:path extrusionOk="0" h="6191" w="13656">
                  <a:moveTo>
                    <a:pt x="574" y="1"/>
                  </a:moveTo>
                  <a:lnTo>
                    <a:pt x="1" y="796"/>
                  </a:lnTo>
                  <a:lnTo>
                    <a:pt x="7372" y="5525"/>
                  </a:lnTo>
                  <a:lnTo>
                    <a:pt x="13562" y="6190"/>
                  </a:lnTo>
                  <a:lnTo>
                    <a:pt x="13655" y="5213"/>
                  </a:lnTo>
                  <a:lnTo>
                    <a:pt x="7477" y="4549"/>
                  </a:lnTo>
                  <a:lnTo>
                    <a:pt x="5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3"/>
            <p:cNvSpPr/>
            <p:nvPr/>
          </p:nvSpPr>
          <p:spPr>
            <a:xfrm>
              <a:off x="9256606" y="1310216"/>
              <a:ext cx="42971" cy="25330"/>
            </a:xfrm>
            <a:custGeom>
              <a:rect b="b" l="l" r="r" t="t"/>
              <a:pathLst>
                <a:path extrusionOk="0" h="1186" w="2012">
                  <a:moveTo>
                    <a:pt x="1371" y="328"/>
                  </a:moveTo>
                  <a:cubicBezTo>
                    <a:pt x="1442" y="328"/>
                    <a:pt x="1500" y="340"/>
                    <a:pt x="1543" y="364"/>
                  </a:cubicBezTo>
                  <a:cubicBezTo>
                    <a:pt x="1584" y="386"/>
                    <a:pt x="1641" y="435"/>
                    <a:pt x="1656" y="582"/>
                  </a:cubicBezTo>
                  <a:cubicBezTo>
                    <a:pt x="1671" y="739"/>
                    <a:pt x="1616" y="783"/>
                    <a:pt x="1596" y="796"/>
                  </a:cubicBezTo>
                  <a:cubicBezTo>
                    <a:pt x="1550" y="833"/>
                    <a:pt x="1465" y="856"/>
                    <a:pt x="1339" y="856"/>
                  </a:cubicBezTo>
                  <a:cubicBezTo>
                    <a:pt x="1141" y="856"/>
                    <a:pt x="840" y="799"/>
                    <a:pt x="422" y="645"/>
                  </a:cubicBezTo>
                  <a:cubicBezTo>
                    <a:pt x="818" y="439"/>
                    <a:pt x="1154" y="328"/>
                    <a:pt x="1371" y="328"/>
                  </a:cubicBezTo>
                  <a:close/>
                  <a:moveTo>
                    <a:pt x="1369" y="0"/>
                  </a:moveTo>
                  <a:cubicBezTo>
                    <a:pt x="1082" y="0"/>
                    <a:pt x="704" y="123"/>
                    <a:pt x="242" y="367"/>
                  </a:cubicBezTo>
                  <a:cubicBezTo>
                    <a:pt x="0" y="495"/>
                    <a:pt x="21" y="847"/>
                    <a:pt x="277" y="943"/>
                  </a:cubicBezTo>
                  <a:cubicBezTo>
                    <a:pt x="709" y="1106"/>
                    <a:pt x="1063" y="1185"/>
                    <a:pt x="1335" y="1185"/>
                  </a:cubicBezTo>
                  <a:cubicBezTo>
                    <a:pt x="1533" y="1185"/>
                    <a:pt x="1688" y="1143"/>
                    <a:pt x="1797" y="1059"/>
                  </a:cubicBezTo>
                  <a:cubicBezTo>
                    <a:pt x="1898" y="982"/>
                    <a:pt x="2012" y="832"/>
                    <a:pt x="1985" y="550"/>
                  </a:cubicBezTo>
                  <a:cubicBezTo>
                    <a:pt x="1956" y="269"/>
                    <a:pt x="1814" y="136"/>
                    <a:pt x="1700" y="74"/>
                  </a:cubicBezTo>
                  <a:cubicBezTo>
                    <a:pt x="1608" y="25"/>
                    <a:pt x="1497" y="0"/>
                    <a:pt x="13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3"/>
            <p:cNvSpPr/>
            <p:nvPr/>
          </p:nvSpPr>
          <p:spPr>
            <a:xfrm>
              <a:off x="9224506" y="1289157"/>
              <a:ext cx="42245" cy="39127"/>
            </a:xfrm>
            <a:custGeom>
              <a:rect b="b" l="l" r="r" t="t"/>
              <a:pathLst>
                <a:path extrusionOk="0" h="1832" w="1978">
                  <a:moveTo>
                    <a:pt x="686" y="330"/>
                  </a:moveTo>
                  <a:cubicBezTo>
                    <a:pt x="698" y="330"/>
                    <a:pt x="707" y="331"/>
                    <a:pt x="714" y="332"/>
                  </a:cubicBezTo>
                  <a:cubicBezTo>
                    <a:pt x="957" y="364"/>
                    <a:pt x="1289" y="795"/>
                    <a:pt x="1586" y="1502"/>
                  </a:cubicBezTo>
                  <a:cubicBezTo>
                    <a:pt x="895" y="1288"/>
                    <a:pt x="440" y="1017"/>
                    <a:pt x="367" y="772"/>
                  </a:cubicBezTo>
                  <a:cubicBezTo>
                    <a:pt x="358" y="737"/>
                    <a:pt x="326" y="634"/>
                    <a:pt x="460" y="472"/>
                  </a:cubicBezTo>
                  <a:cubicBezTo>
                    <a:pt x="561" y="348"/>
                    <a:pt x="641" y="330"/>
                    <a:pt x="686" y="330"/>
                  </a:cubicBezTo>
                  <a:close/>
                  <a:moveTo>
                    <a:pt x="688" y="1"/>
                  </a:moveTo>
                  <a:cubicBezTo>
                    <a:pt x="554" y="1"/>
                    <a:pt x="375" y="53"/>
                    <a:pt x="205" y="262"/>
                  </a:cubicBezTo>
                  <a:cubicBezTo>
                    <a:pt x="1" y="509"/>
                    <a:pt x="10" y="727"/>
                    <a:pt x="52" y="868"/>
                  </a:cubicBezTo>
                  <a:cubicBezTo>
                    <a:pt x="190" y="1329"/>
                    <a:pt x="909" y="1638"/>
                    <a:pt x="1488" y="1817"/>
                  </a:cubicBezTo>
                  <a:cubicBezTo>
                    <a:pt x="1521" y="1827"/>
                    <a:pt x="1556" y="1832"/>
                    <a:pt x="1592" y="1832"/>
                  </a:cubicBezTo>
                  <a:cubicBezTo>
                    <a:pt x="1646" y="1832"/>
                    <a:pt x="1698" y="1820"/>
                    <a:pt x="1746" y="1794"/>
                  </a:cubicBezTo>
                  <a:cubicBezTo>
                    <a:pt x="1909" y="1710"/>
                    <a:pt x="1978" y="1515"/>
                    <a:pt x="1903" y="1348"/>
                  </a:cubicBezTo>
                  <a:cubicBezTo>
                    <a:pt x="1520" y="506"/>
                    <a:pt x="1134" y="54"/>
                    <a:pt x="756" y="5"/>
                  </a:cubicBezTo>
                  <a:cubicBezTo>
                    <a:pt x="735" y="2"/>
                    <a:pt x="712" y="1"/>
                    <a:pt x="6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3"/>
            <p:cNvSpPr/>
            <p:nvPr/>
          </p:nvSpPr>
          <p:spPr>
            <a:xfrm>
              <a:off x="9226022" y="1322688"/>
              <a:ext cx="38614" cy="24881"/>
            </a:xfrm>
            <a:custGeom>
              <a:rect b="b" l="l" r="r" t="t"/>
              <a:pathLst>
                <a:path extrusionOk="0" h="1165" w="1808">
                  <a:moveTo>
                    <a:pt x="1620" y="1"/>
                  </a:moveTo>
                  <a:cubicBezTo>
                    <a:pt x="1565" y="1"/>
                    <a:pt x="1511" y="29"/>
                    <a:pt x="1480" y="80"/>
                  </a:cubicBezTo>
                  <a:cubicBezTo>
                    <a:pt x="1476" y="87"/>
                    <a:pt x="1046" y="833"/>
                    <a:pt x="336" y="833"/>
                  </a:cubicBezTo>
                  <a:cubicBezTo>
                    <a:pt x="291" y="833"/>
                    <a:pt x="245" y="830"/>
                    <a:pt x="198" y="823"/>
                  </a:cubicBezTo>
                  <a:cubicBezTo>
                    <a:pt x="191" y="822"/>
                    <a:pt x="184" y="822"/>
                    <a:pt x="176" y="822"/>
                  </a:cubicBezTo>
                  <a:cubicBezTo>
                    <a:pt x="94" y="822"/>
                    <a:pt x="23" y="883"/>
                    <a:pt x="12" y="966"/>
                  </a:cubicBezTo>
                  <a:cubicBezTo>
                    <a:pt x="0" y="1056"/>
                    <a:pt x="65" y="1140"/>
                    <a:pt x="155" y="1152"/>
                  </a:cubicBezTo>
                  <a:cubicBezTo>
                    <a:pt x="215" y="1160"/>
                    <a:pt x="276" y="1163"/>
                    <a:pt x="336" y="1164"/>
                  </a:cubicBezTo>
                  <a:cubicBezTo>
                    <a:pt x="1231" y="1164"/>
                    <a:pt x="1743" y="283"/>
                    <a:pt x="1766" y="244"/>
                  </a:cubicBezTo>
                  <a:cubicBezTo>
                    <a:pt x="1808" y="164"/>
                    <a:pt x="1779" y="67"/>
                    <a:pt x="1702" y="23"/>
                  </a:cubicBezTo>
                  <a:cubicBezTo>
                    <a:pt x="1676" y="8"/>
                    <a:pt x="1648" y="1"/>
                    <a:pt x="1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3"/>
            <p:cNvSpPr/>
            <p:nvPr/>
          </p:nvSpPr>
          <p:spPr>
            <a:xfrm>
              <a:off x="9146145" y="1248450"/>
              <a:ext cx="62642" cy="57986"/>
            </a:xfrm>
            <a:custGeom>
              <a:rect b="b" l="l" r="r" t="t"/>
              <a:pathLst>
                <a:path extrusionOk="0" h="2715" w="2933">
                  <a:moveTo>
                    <a:pt x="1467" y="329"/>
                  </a:moveTo>
                  <a:cubicBezTo>
                    <a:pt x="1682" y="330"/>
                    <a:pt x="1892" y="398"/>
                    <a:pt x="2066" y="522"/>
                  </a:cubicBezTo>
                  <a:cubicBezTo>
                    <a:pt x="2476" y="820"/>
                    <a:pt x="2610" y="1369"/>
                    <a:pt x="2382" y="1821"/>
                  </a:cubicBezTo>
                  <a:cubicBezTo>
                    <a:pt x="2203" y="2174"/>
                    <a:pt x="1843" y="2384"/>
                    <a:pt x="1464" y="2384"/>
                  </a:cubicBezTo>
                  <a:cubicBezTo>
                    <a:pt x="1360" y="2384"/>
                    <a:pt x="1253" y="2368"/>
                    <a:pt x="1149" y="2334"/>
                  </a:cubicBezTo>
                  <a:cubicBezTo>
                    <a:pt x="667" y="2178"/>
                    <a:pt x="372" y="1695"/>
                    <a:pt x="451" y="1196"/>
                  </a:cubicBezTo>
                  <a:cubicBezTo>
                    <a:pt x="531" y="696"/>
                    <a:pt x="961" y="329"/>
                    <a:pt x="1467" y="329"/>
                  </a:cubicBezTo>
                  <a:close/>
                  <a:moveTo>
                    <a:pt x="1466" y="0"/>
                  </a:moveTo>
                  <a:cubicBezTo>
                    <a:pt x="1256" y="0"/>
                    <a:pt x="1045" y="48"/>
                    <a:pt x="849" y="149"/>
                  </a:cubicBezTo>
                  <a:cubicBezTo>
                    <a:pt x="290" y="434"/>
                    <a:pt x="1" y="1063"/>
                    <a:pt x="146" y="1672"/>
                  </a:cubicBezTo>
                  <a:cubicBezTo>
                    <a:pt x="292" y="2282"/>
                    <a:pt x="837" y="2713"/>
                    <a:pt x="1464" y="2714"/>
                  </a:cubicBezTo>
                  <a:cubicBezTo>
                    <a:pt x="1466" y="2714"/>
                    <a:pt x="1467" y="2714"/>
                    <a:pt x="1469" y="2714"/>
                  </a:cubicBezTo>
                  <a:cubicBezTo>
                    <a:pt x="1904" y="2714"/>
                    <a:pt x="2312" y="2504"/>
                    <a:pt x="2566" y="2151"/>
                  </a:cubicBezTo>
                  <a:cubicBezTo>
                    <a:pt x="2933" y="1642"/>
                    <a:pt x="2904" y="949"/>
                    <a:pt x="2496" y="473"/>
                  </a:cubicBezTo>
                  <a:cubicBezTo>
                    <a:pt x="2232" y="165"/>
                    <a:pt x="1852" y="0"/>
                    <a:pt x="1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3"/>
            <p:cNvSpPr/>
            <p:nvPr/>
          </p:nvSpPr>
          <p:spPr>
            <a:xfrm>
              <a:off x="9162655" y="223930"/>
              <a:ext cx="524263" cy="600936"/>
            </a:xfrm>
            <a:custGeom>
              <a:rect b="b" l="l" r="r" t="t"/>
              <a:pathLst>
                <a:path extrusionOk="0" h="28137" w="24547">
                  <a:moveTo>
                    <a:pt x="2434" y="0"/>
                  </a:moveTo>
                  <a:lnTo>
                    <a:pt x="1" y="27595"/>
                  </a:lnTo>
                  <a:lnTo>
                    <a:pt x="24547" y="28137"/>
                  </a:lnTo>
                  <a:lnTo>
                    <a:pt x="23839" y="1200"/>
                  </a:lnTo>
                  <a:lnTo>
                    <a:pt x="2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3"/>
            <p:cNvSpPr/>
            <p:nvPr/>
          </p:nvSpPr>
          <p:spPr>
            <a:xfrm>
              <a:off x="9057832" y="215708"/>
              <a:ext cx="156828" cy="597583"/>
            </a:xfrm>
            <a:custGeom>
              <a:rect b="b" l="l" r="r" t="t"/>
              <a:pathLst>
                <a:path extrusionOk="0" h="27980" w="7343">
                  <a:moveTo>
                    <a:pt x="2816" y="1"/>
                  </a:moveTo>
                  <a:lnTo>
                    <a:pt x="0" y="27672"/>
                  </a:lnTo>
                  <a:lnTo>
                    <a:pt x="4909" y="27980"/>
                  </a:lnTo>
                  <a:lnTo>
                    <a:pt x="7342" y="385"/>
                  </a:lnTo>
                  <a:lnTo>
                    <a:pt x="28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3"/>
            <p:cNvSpPr/>
            <p:nvPr/>
          </p:nvSpPr>
          <p:spPr>
            <a:xfrm>
              <a:off x="9314122" y="3564"/>
              <a:ext cx="205908" cy="308424"/>
            </a:xfrm>
            <a:custGeom>
              <a:rect b="b" l="l" r="r" t="t"/>
              <a:pathLst>
                <a:path extrusionOk="0" h="14441" w="9641">
                  <a:moveTo>
                    <a:pt x="4377" y="0"/>
                  </a:moveTo>
                  <a:cubicBezTo>
                    <a:pt x="2560" y="0"/>
                    <a:pt x="1008" y="1392"/>
                    <a:pt x="849" y="3243"/>
                  </a:cubicBezTo>
                  <a:lnTo>
                    <a:pt x="11" y="13600"/>
                  </a:lnTo>
                  <a:cubicBezTo>
                    <a:pt x="0" y="13720"/>
                    <a:pt x="90" y="13826"/>
                    <a:pt x="212" y="13837"/>
                  </a:cubicBezTo>
                  <a:cubicBezTo>
                    <a:pt x="217" y="13837"/>
                    <a:pt x="222" y="13837"/>
                    <a:pt x="226" y="13837"/>
                  </a:cubicBezTo>
                  <a:cubicBezTo>
                    <a:pt x="340" y="13837"/>
                    <a:pt x="439" y="13751"/>
                    <a:pt x="449" y="13634"/>
                  </a:cubicBezTo>
                  <a:lnTo>
                    <a:pt x="1285" y="3279"/>
                  </a:lnTo>
                  <a:cubicBezTo>
                    <a:pt x="1426" y="1659"/>
                    <a:pt x="2786" y="440"/>
                    <a:pt x="4379" y="440"/>
                  </a:cubicBezTo>
                  <a:cubicBezTo>
                    <a:pt x="4483" y="440"/>
                    <a:pt x="4588" y="445"/>
                    <a:pt x="4695" y="456"/>
                  </a:cubicBezTo>
                  <a:lnTo>
                    <a:pt x="6850" y="673"/>
                  </a:lnTo>
                  <a:cubicBezTo>
                    <a:pt x="8077" y="796"/>
                    <a:pt x="9015" y="1823"/>
                    <a:pt x="9025" y="3056"/>
                  </a:cubicBezTo>
                  <a:lnTo>
                    <a:pt x="9200" y="14224"/>
                  </a:lnTo>
                  <a:cubicBezTo>
                    <a:pt x="9201" y="14344"/>
                    <a:pt x="9299" y="14440"/>
                    <a:pt x="9420" y="14440"/>
                  </a:cubicBezTo>
                  <a:lnTo>
                    <a:pt x="9423" y="14440"/>
                  </a:lnTo>
                  <a:cubicBezTo>
                    <a:pt x="9545" y="14439"/>
                    <a:pt x="9641" y="14338"/>
                    <a:pt x="9639" y="14217"/>
                  </a:cubicBezTo>
                  <a:lnTo>
                    <a:pt x="9467" y="3051"/>
                  </a:lnTo>
                  <a:cubicBezTo>
                    <a:pt x="9453" y="1593"/>
                    <a:pt x="8345" y="380"/>
                    <a:pt x="6895" y="236"/>
                  </a:cubicBezTo>
                  <a:lnTo>
                    <a:pt x="4740" y="19"/>
                  </a:lnTo>
                  <a:cubicBezTo>
                    <a:pt x="4618" y="6"/>
                    <a:pt x="4497" y="0"/>
                    <a:pt x="43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3"/>
            <p:cNvSpPr/>
            <p:nvPr/>
          </p:nvSpPr>
          <p:spPr>
            <a:xfrm>
              <a:off x="9115753" y="706460"/>
              <a:ext cx="53629" cy="107386"/>
            </a:xfrm>
            <a:custGeom>
              <a:rect b="b" l="l" r="r" t="t"/>
              <a:pathLst>
                <a:path extrusionOk="0" h="5028" w="2511">
                  <a:moveTo>
                    <a:pt x="249" y="1"/>
                  </a:moveTo>
                  <a:cubicBezTo>
                    <a:pt x="220" y="1"/>
                    <a:pt x="190" y="7"/>
                    <a:pt x="161" y="19"/>
                  </a:cubicBezTo>
                  <a:cubicBezTo>
                    <a:pt x="52" y="67"/>
                    <a:pt x="1" y="195"/>
                    <a:pt x="46" y="306"/>
                  </a:cubicBezTo>
                  <a:lnTo>
                    <a:pt x="2044" y="4894"/>
                  </a:lnTo>
                  <a:cubicBezTo>
                    <a:pt x="2078" y="4975"/>
                    <a:pt x="2158" y="5026"/>
                    <a:pt x="2245" y="5027"/>
                  </a:cubicBezTo>
                  <a:cubicBezTo>
                    <a:pt x="2404" y="5026"/>
                    <a:pt x="2511" y="4864"/>
                    <a:pt x="2448" y="4718"/>
                  </a:cubicBezTo>
                  <a:lnTo>
                    <a:pt x="449" y="130"/>
                  </a:lnTo>
                  <a:cubicBezTo>
                    <a:pt x="413" y="49"/>
                    <a:pt x="333" y="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3"/>
            <p:cNvSpPr/>
            <p:nvPr/>
          </p:nvSpPr>
          <p:spPr>
            <a:xfrm>
              <a:off x="9057042" y="221773"/>
              <a:ext cx="111700" cy="584726"/>
            </a:xfrm>
            <a:custGeom>
              <a:rect b="b" l="l" r="r" t="t"/>
              <a:pathLst>
                <a:path extrusionOk="0" h="27378" w="5230">
                  <a:moveTo>
                    <a:pt x="5005" y="0"/>
                  </a:moveTo>
                  <a:cubicBezTo>
                    <a:pt x="4891" y="0"/>
                    <a:pt x="4794" y="85"/>
                    <a:pt x="4781" y="200"/>
                  </a:cubicBezTo>
                  <a:lnTo>
                    <a:pt x="2783" y="22838"/>
                  </a:lnTo>
                  <a:lnTo>
                    <a:pt x="66" y="27038"/>
                  </a:lnTo>
                  <a:cubicBezTo>
                    <a:pt x="1" y="27140"/>
                    <a:pt x="29" y="27275"/>
                    <a:pt x="132" y="27341"/>
                  </a:cubicBezTo>
                  <a:cubicBezTo>
                    <a:pt x="168" y="27365"/>
                    <a:pt x="208" y="27377"/>
                    <a:pt x="252" y="27377"/>
                  </a:cubicBezTo>
                  <a:cubicBezTo>
                    <a:pt x="325" y="27377"/>
                    <a:pt x="396" y="27340"/>
                    <a:pt x="436" y="27277"/>
                  </a:cubicBezTo>
                  <a:lnTo>
                    <a:pt x="3212" y="22985"/>
                  </a:lnTo>
                  <a:lnTo>
                    <a:pt x="5219" y="239"/>
                  </a:lnTo>
                  <a:cubicBezTo>
                    <a:pt x="5230" y="118"/>
                    <a:pt x="5141" y="11"/>
                    <a:pt x="5019" y="1"/>
                  </a:cubicBezTo>
                  <a:cubicBezTo>
                    <a:pt x="5015" y="0"/>
                    <a:pt x="5010" y="0"/>
                    <a:pt x="50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a:off x="9310790" y="388725"/>
              <a:ext cx="221691" cy="105784"/>
            </a:xfrm>
            <a:custGeom>
              <a:rect b="b" l="l" r="r" t="t"/>
              <a:pathLst>
                <a:path extrusionOk="0" h="4953" w="10380">
                  <a:moveTo>
                    <a:pt x="188" y="0"/>
                  </a:moveTo>
                  <a:lnTo>
                    <a:pt x="0" y="4534"/>
                  </a:lnTo>
                  <a:lnTo>
                    <a:pt x="10379" y="4953"/>
                  </a:lnTo>
                  <a:lnTo>
                    <a:pt x="10379" y="4953"/>
                  </a:lnTo>
                  <a:lnTo>
                    <a:pt x="10277" y="541"/>
                  </a:lnTo>
                  <a:lnTo>
                    <a:pt x="1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3"/>
            <p:cNvSpPr/>
            <p:nvPr/>
          </p:nvSpPr>
          <p:spPr>
            <a:xfrm>
              <a:off x="9313353" y="-63798"/>
              <a:ext cx="195848" cy="176904"/>
            </a:xfrm>
            <a:custGeom>
              <a:rect b="b" l="l" r="r" t="t"/>
              <a:pathLst>
                <a:path extrusionOk="0" h="8283" w="9170">
                  <a:moveTo>
                    <a:pt x="2644" y="1"/>
                  </a:moveTo>
                  <a:lnTo>
                    <a:pt x="274" y="3405"/>
                  </a:lnTo>
                  <a:cubicBezTo>
                    <a:pt x="0" y="4064"/>
                    <a:pt x="69" y="4783"/>
                    <a:pt x="458" y="5325"/>
                  </a:cubicBezTo>
                  <a:lnTo>
                    <a:pt x="1913" y="7358"/>
                  </a:lnTo>
                  <a:cubicBezTo>
                    <a:pt x="2335" y="7948"/>
                    <a:pt x="3028" y="8283"/>
                    <a:pt x="3784" y="8283"/>
                  </a:cubicBezTo>
                  <a:cubicBezTo>
                    <a:pt x="3935" y="8283"/>
                    <a:pt x="4087" y="8269"/>
                    <a:pt x="4241" y="8242"/>
                  </a:cubicBezTo>
                  <a:lnTo>
                    <a:pt x="6361" y="7867"/>
                  </a:lnTo>
                  <a:cubicBezTo>
                    <a:pt x="7149" y="7727"/>
                    <a:pt x="7844" y="7203"/>
                    <a:pt x="8189" y="6484"/>
                  </a:cubicBezTo>
                  <a:lnTo>
                    <a:pt x="8917" y="4970"/>
                  </a:lnTo>
                  <a:cubicBezTo>
                    <a:pt x="9170" y="4447"/>
                    <a:pt x="8847" y="3881"/>
                    <a:pt x="8278" y="3847"/>
                  </a:cubicBezTo>
                  <a:cubicBezTo>
                    <a:pt x="8265" y="3846"/>
                    <a:pt x="8253" y="3846"/>
                    <a:pt x="8240" y="3846"/>
                  </a:cubicBezTo>
                  <a:cubicBezTo>
                    <a:pt x="8084" y="3846"/>
                    <a:pt x="7932" y="3898"/>
                    <a:pt x="7808" y="3995"/>
                  </a:cubicBezTo>
                  <a:lnTo>
                    <a:pt x="7248" y="4428"/>
                  </a:lnTo>
                  <a:lnTo>
                    <a:pt x="8246" y="2087"/>
                  </a:lnTo>
                  <a:lnTo>
                    <a:pt x="2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3"/>
            <p:cNvSpPr/>
            <p:nvPr/>
          </p:nvSpPr>
          <p:spPr>
            <a:xfrm>
              <a:off x="9334347" y="-980269"/>
              <a:ext cx="1074197" cy="1006130"/>
            </a:xfrm>
            <a:custGeom>
              <a:rect b="b" l="l" r="r" t="t"/>
              <a:pathLst>
                <a:path extrusionOk="0" h="47109" w="50296">
                  <a:moveTo>
                    <a:pt x="28386" y="325"/>
                  </a:moveTo>
                  <a:cubicBezTo>
                    <a:pt x="22697" y="514"/>
                    <a:pt x="16619" y="1"/>
                    <a:pt x="12499" y="4730"/>
                  </a:cubicBezTo>
                  <a:cubicBezTo>
                    <a:pt x="11822" y="5507"/>
                    <a:pt x="11240" y="6384"/>
                    <a:pt x="10932" y="7367"/>
                  </a:cubicBezTo>
                  <a:lnTo>
                    <a:pt x="10838" y="7301"/>
                  </a:lnTo>
                  <a:lnTo>
                    <a:pt x="1" y="42202"/>
                  </a:lnTo>
                  <a:lnTo>
                    <a:pt x="8650" y="45531"/>
                  </a:lnTo>
                  <a:lnTo>
                    <a:pt x="13529" y="33004"/>
                  </a:lnTo>
                  <a:cubicBezTo>
                    <a:pt x="13699" y="34280"/>
                    <a:pt x="13862" y="35618"/>
                    <a:pt x="14017" y="37075"/>
                  </a:cubicBezTo>
                  <a:cubicBezTo>
                    <a:pt x="13965" y="39007"/>
                    <a:pt x="13712" y="44264"/>
                    <a:pt x="13712" y="44264"/>
                  </a:cubicBezTo>
                  <a:lnTo>
                    <a:pt x="33309" y="43266"/>
                  </a:lnTo>
                  <a:cubicBezTo>
                    <a:pt x="33332" y="43267"/>
                    <a:pt x="33355" y="43267"/>
                    <a:pt x="33378" y="43267"/>
                  </a:cubicBezTo>
                  <a:cubicBezTo>
                    <a:pt x="34964" y="43267"/>
                    <a:pt x="36292" y="41739"/>
                    <a:pt x="36346" y="39834"/>
                  </a:cubicBezTo>
                  <a:lnTo>
                    <a:pt x="36395" y="37985"/>
                  </a:lnTo>
                  <a:lnTo>
                    <a:pt x="42611" y="47109"/>
                  </a:lnTo>
                  <a:lnTo>
                    <a:pt x="50296" y="43228"/>
                  </a:lnTo>
                  <a:lnTo>
                    <a:pt x="36890" y="20148"/>
                  </a:lnTo>
                  <a:lnTo>
                    <a:pt x="37132" y="11389"/>
                  </a:lnTo>
                  <a:cubicBezTo>
                    <a:pt x="37296" y="5440"/>
                    <a:pt x="33360" y="463"/>
                    <a:pt x="28386" y="32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3"/>
            <p:cNvSpPr/>
            <p:nvPr/>
          </p:nvSpPr>
          <p:spPr>
            <a:xfrm>
              <a:off x="9619534" y="-595172"/>
              <a:ext cx="144142" cy="312268"/>
            </a:xfrm>
            <a:custGeom>
              <a:rect b="b" l="l" r="r" t="t"/>
              <a:pathLst>
                <a:path extrusionOk="0" h="14621" w="6749">
                  <a:moveTo>
                    <a:pt x="6345" y="0"/>
                  </a:moveTo>
                  <a:lnTo>
                    <a:pt x="1" y="14443"/>
                  </a:lnTo>
                  <a:lnTo>
                    <a:pt x="404" y="14620"/>
                  </a:lnTo>
                  <a:lnTo>
                    <a:pt x="6748" y="178"/>
                  </a:lnTo>
                  <a:lnTo>
                    <a:pt x="63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3"/>
            <p:cNvSpPr/>
            <p:nvPr/>
          </p:nvSpPr>
          <p:spPr>
            <a:xfrm>
              <a:off x="9718227" y="-1308598"/>
              <a:ext cx="315301" cy="467110"/>
            </a:xfrm>
            <a:custGeom>
              <a:rect b="b" l="l" r="r" t="t"/>
              <a:pathLst>
                <a:path extrusionOk="0" h="21871" w="14763">
                  <a:moveTo>
                    <a:pt x="6092" y="0"/>
                  </a:moveTo>
                  <a:cubicBezTo>
                    <a:pt x="5971" y="0"/>
                    <a:pt x="5850" y="26"/>
                    <a:pt x="5738" y="75"/>
                  </a:cubicBezTo>
                  <a:cubicBezTo>
                    <a:pt x="5519" y="1143"/>
                    <a:pt x="5083" y="2793"/>
                    <a:pt x="4343" y="3789"/>
                  </a:cubicBezTo>
                  <a:lnTo>
                    <a:pt x="3986" y="3789"/>
                  </a:lnTo>
                  <a:cubicBezTo>
                    <a:pt x="3977" y="3803"/>
                    <a:pt x="3968" y="3818"/>
                    <a:pt x="3959" y="3831"/>
                  </a:cubicBezTo>
                  <a:cubicBezTo>
                    <a:pt x="3944" y="3831"/>
                    <a:pt x="3929" y="3827"/>
                    <a:pt x="3914" y="3827"/>
                  </a:cubicBezTo>
                  <a:lnTo>
                    <a:pt x="2168" y="3827"/>
                  </a:lnTo>
                  <a:cubicBezTo>
                    <a:pt x="2161" y="3827"/>
                    <a:pt x="2153" y="3827"/>
                    <a:pt x="2146" y="3827"/>
                  </a:cubicBezTo>
                  <a:cubicBezTo>
                    <a:pt x="961" y="3827"/>
                    <a:pt x="0" y="4787"/>
                    <a:pt x="0" y="5974"/>
                  </a:cubicBezTo>
                  <a:cubicBezTo>
                    <a:pt x="0" y="7162"/>
                    <a:pt x="962" y="8122"/>
                    <a:pt x="2149" y="8122"/>
                  </a:cubicBezTo>
                  <a:cubicBezTo>
                    <a:pt x="2155" y="8122"/>
                    <a:pt x="2161" y="8122"/>
                    <a:pt x="2168" y="8122"/>
                  </a:cubicBezTo>
                  <a:lnTo>
                    <a:pt x="2678" y="8122"/>
                  </a:lnTo>
                  <a:lnTo>
                    <a:pt x="2678" y="17342"/>
                  </a:lnTo>
                  <a:cubicBezTo>
                    <a:pt x="2678" y="19843"/>
                    <a:pt x="4366" y="21871"/>
                    <a:pt x="6446" y="21871"/>
                  </a:cubicBezTo>
                  <a:cubicBezTo>
                    <a:pt x="8528" y="21871"/>
                    <a:pt x="10214" y="19843"/>
                    <a:pt x="10214" y="17342"/>
                  </a:cubicBezTo>
                  <a:lnTo>
                    <a:pt x="10214" y="14329"/>
                  </a:lnTo>
                  <a:cubicBezTo>
                    <a:pt x="11657" y="13963"/>
                    <a:pt x="12913" y="13076"/>
                    <a:pt x="13742" y="11840"/>
                  </a:cubicBezTo>
                  <a:cubicBezTo>
                    <a:pt x="14405" y="10942"/>
                    <a:pt x="14763" y="9856"/>
                    <a:pt x="14763" y="8739"/>
                  </a:cubicBezTo>
                  <a:lnTo>
                    <a:pt x="14763" y="1976"/>
                  </a:lnTo>
                  <a:cubicBezTo>
                    <a:pt x="14685" y="1982"/>
                    <a:pt x="14610" y="1995"/>
                    <a:pt x="14530" y="1995"/>
                  </a:cubicBezTo>
                  <a:cubicBezTo>
                    <a:pt x="13272" y="1994"/>
                    <a:pt x="12178" y="1323"/>
                    <a:pt x="11565" y="325"/>
                  </a:cubicBezTo>
                  <a:cubicBezTo>
                    <a:pt x="11029" y="358"/>
                    <a:pt x="10480" y="383"/>
                    <a:pt x="9939" y="395"/>
                  </a:cubicBezTo>
                  <a:cubicBezTo>
                    <a:pt x="9600" y="479"/>
                    <a:pt x="9252" y="520"/>
                    <a:pt x="8905" y="520"/>
                  </a:cubicBezTo>
                  <a:cubicBezTo>
                    <a:pt x="8452" y="520"/>
                    <a:pt x="7999" y="449"/>
                    <a:pt x="7565" y="308"/>
                  </a:cubicBezTo>
                  <a:cubicBezTo>
                    <a:pt x="7114" y="251"/>
                    <a:pt x="6710" y="169"/>
                    <a:pt x="6380" y="50"/>
                  </a:cubicBezTo>
                  <a:cubicBezTo>
                    <a:pt x="6287" y="17"/>
                    <a:pt x="6189" y="0"/>
                    <a:pt x="60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3"/>
            <p:cNvSpPr/>
            <p:nvPr/>
          </p:nvSpPr>
          <p:spPr>
            <a:xfrm>
              <a:off x="9749729" y="-1135218"/>
              <a:ext cx="261992" cy="136902"/>
            </a:xfrm>
            <a:custGeom>
              <a:rect b="b" l="l" r="r" t="t"/>
              <a:pathLst>
                <a:path extrusionOk="0" h="6410" w="12267">
                  <a:moveTo>
                    <a:pt x="1203" y="1"/>
                  </a:moveTo>
                  <a:lnTo>
                    <a:pt x="1203" y="363"/>
                  </a:lnTo>
                  <a:cubicBezTo>
                    <a:pt x="1203" y="3623"/>
                    <a:pt x="1" y="6409"/>
                    <a:pt x="6757" y="6409"/>
                  </a:cubicBezTo>
                  <a:cubicBezTo>
                    <a:pt x="6915" y="6409"/>
                    <a:pt x="7078" y="6408"/>
                    <a:pt x="7246" y="6405"/>
                  </a:cubicBezTo>
                  <a:cubicBezTo>
                    <a:pt x="9338" y="6405"/>
                    <a:pt x="11183" y="5339"/>
                    <a:pt x="12267" y="3722"/>
                  </a:cubicBezTo>
                  <a:lnTo>
                    <a:pt x="12267" y="3722"/>
                  </a:lnTo>
                  <a:cubicBezTo>
                    <a:pt x="11311" y="5025"/>
                    <a:pt x="9773" y="5875"/>
                    <a:pt x="8032" y="5875"/>
                  </a:cubicBezTo>
                  <a:lnTo>
                    <a:pt x="7199" y="5875"/>
                  </a:lnTo>
                  <a:cubicBezTo>
                    <a:pt x="4297" y="5875"/>
                    <a:pt x="1945" y="3522"/>
                    <a:pt x="1945" y="621"/>
                  </a:cubicBezTo>
                  <a:lnTo>
                    <a:pt x="1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3"/>
            <p:cNvSpPr/>
            <p:nvPr/>
          </p:nvSpPr>
          <p:spPr>
            <a:xfrm>
              <a:off x="9747081" y="-1496480"/>
              <a:ext cx="370745" cy="272906"/>
            </a:xfrm>
            <a:custGeom>
              <a:rect b="b" l="l" r="r" t="t"/>
              <a:pathLst>
                <a:path extrusionOk="0" h="12778" w="17359">
                  <a:moveTo>
                    <a:pt x="14220" y="0"/>
                  </a:moveTo>
                  <a:cubicBezTo>
                    <a:pt x="12855" y="0"/>
                    <a:pt x="11622" y="895"/>
                    <a:pt x="11222" y="2237"/>
                  </a:cubicBezTo>
                  <a:cubicBezTo>
                    <a:pt x="10408" y="1093"/>
                    <a:pt x="9076" y="346"/>
                    <a:pt x="7566" y="346"/>
                  </a:cubicBezTo>
                  <a:cubicBezTo>
                    <a:pt x="5664" y="346"/>
                    <a:pt x="4043" y="1533"/>
                    <a:pt x="3391" y="3204"/>
                  </a:cubicBezTo>
                  <a:cubicBezTo>
                    <a:pt x="1796" y="3899"/>
                    <a:pt x="617" y="5372"/>
                    <a:pt x="338" y="7145"/>
                  </a:cubicBezTo>
                  <a:cubicBezTo>
                    <a:pt x="116" y="7769"/>
                    <a:pt x="2" y="8428"/>
                    <a:pt x="2" y="9092"/>
                  </a:cubicBezTo>
                  <a:lnTo>
                    <a:pt x="2" y="12565"/>
                  </a:lnTo>
                  <a:cubicBezTo>
                    <a:pt x="0" y="12637"/>
                    <a:pt x="9" y="12708"/>
                    <a:pt x="26" y="12777"/>
                  </a:cubicBezTo>
                  <a:cubicBezTo>
                    <a:pt x="278" y="12676"/>
                    <a:pt x="545" y="12624"/>
                    <a:pt x="815" y="12622"/>
                  </a:cubicBezTo>
                  <a:lnTo>
                    <a:pt x="2563" y="12622"/>
                  </a:lnTo>
                  <a:cubicBezTo>
                    <a:pt x="2578" y="12622"/>
                    <a:pt x="2591" y="12627"/>
                    <a:pt x="2608" y="12627"/>
                  </a:cubicBezTo>
                  <a:cubicBezTo>
                    <a:pt x="2617" y="12615"/>
                    <a:pt x="2626" y="12600"/>
                    <a:pt x="2635" y="12586"/>
                  </a:cubicBezTo>
                  <a:lnTo>
                    <a:pt x="2992" y="12586"/>
                  </a:lnTo>
                  <a:cubicBezTo>
                    <a:pt x="3732" y="11590"/>
                    <a:pt x="4166" y="9940"/>
                    <a:pt x="4385" y="8872"/>
                  </a:cubicBezTo>
                  <a:cubicBezTo>
                    <a:pt x="4498" y="8822"/>
                    <a:pt x="4618" y="8797"/>
                    <a:pt x="4739" y="8797"/>
                  </a:cubicBezTo>
                  <a:cubicBezTo>
                    <a:pt x="4837" y="8797"/>
                    <a:pt x="4935" y="8813"/>
                    <a:pt x="5029" y="8847"/>
                  </a:cubicBezTo>
                  <a:cubicBezTo>
                    <a:pt x="5358" y="8966"/>
                    <a:pt x="5762" y="9048"/>
                    <a:pt x="6212" y="9104"/>
                  </a:cubicBezTo>
                  <a:cubicBezTo>
                    <a:pt x="6648" y="9246"/>
                    <a:pt x="7101" y="9317"/>
                    <a:pt x="7555" y="9317"/>
                  </a:cubicBezTo>
                  <a:cubicBezTo>
                    <a:pt x="7901" y="9317"/>
                    <a:pt x="8248" y="9275"/>
                    <a:pt x="8588" y="9192"/>
                  </a:cubicBezTo>
                  <a:cubicBezTo>
                    <a:pt x="9127" y="9182"/>
                    <a:pt x="9677" y="9155"/>
                    <a:pt x="10214" y="9122"/>
                  </a:cubicBezTo>
                  <a:cubicBezTo>
                    <a:pt x="10825" y="10121"/>
                    <a:pt x="11921" y="10792"/>
                    <a:pt x="13179" y="10792"/>
                  </a:cubicBezTo>
                  <a:cubicBezTo>
                    <a:pt x="13257" y="10792"/>
                    <a:pt x="13332" y="10779"/>
                    <a:pt x="13410" y="10773"/>
                  </a:cubicBezTo>
                  <a:cubicBezTo>
                    <a:pt x="13697" y="10755"/>
                    <a:pt x="13978" y="10708"/>
                    <a:pt x="14243" y="10624"/>
                  </a:cubicBezTo>
                  <a:cubicBezTo>
                    <a:pt x="15645" y="10174"/>
                    <a:pt x="16660" y="8860"/>
                    <a:pt x="16660" y="7310"/>
                  </a:cubicBezTo>
                  <a:cubicBezTo>
                    <a:pt x="16660" y="6697"/>
                    <a:pt x="16498" y="6097"/>
                    <a:pt x="16192" y="5568"/>
                  </a:cubicBezTo>
                  <a:cubicBezTo>
                    <a:pt x="16929" y="4975"/>
                    <a:pt x="17358" y="4079"/>
                    <a:pt x="17357" y="3132"/>
                  </a:cubicBezTo>
                  <a:cubicBezTo>
                    <a:pt x="17355" y="1577"/>
                    <a:pt x="16214" y="257"/>
                    <a:pt x="14676" y="34"/>
                  </a:cubicBezTo>
                  <a:cubicBezTo>
                    <a:pt x="14523" y="11"/>
                    <a:pt x="14371"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3"/>
            <p:cNvSpPr/>
            <p:nvPr/>
          </p:nvSpPr>
          <p:spPr>
            <a:xfrm>
              <a:off x="9441092" y="-809986"/>
              <a:ext cx="43099" cy="34813"/>
            </a:xfrm>
            <a:custGeom>
              <a:rect b="b" l="l" r="r" t="t"/>
              <a:pathLst>
                <a:path extrusionOk="0" h="1630" w="2018">
                  <a:moveTo>
                    <a:pt x="1770" y="1"/>
                  </a:moveTo>
                  <a:cubicBezTo>
                    <a:pt x="1722" y="1"/>
                    <a:pt x="1674" y="17"/>
                    <a:pt x="1633" y="49"/>
                  </a:cubicBezTo>
                  <a:lnTo>
                    <a:pt x="161" y="1238"/>
                  </a:lnTo>
                  <a:cubicBezTo>
                    <a:pt x="0" y="1368"/>
                    <a:pt x="92" y="1628"/>
                    <a:pt x="299" y="1629"/>
                  </a:cubicBezTo>
                  <a:cubicBezTo>
                    <a:pt x="350" y="1629"/>
                    <a:pt x="399" y="1611"/>
                    <a:pt x="438" y="1581"/>
                  </a:cubicBezTo>
                  <a:lnTo>
                    <a:pt x="1911" y="391"/>
                  </a:lnTo>
                  <a:cubicBezTo>
                    <a:pt x="2004" y="314"/>
                    <a:pt x="2018" y="176"/>
                    <a:pt x="1943" y="83"/>
                  </a:cubicBezTo>
                  <a:cubicBezTo>
                    <a:pt x="1899" y="29"/>
                    <a:pt x="1835" y="1"/>
                    <a:pt x="17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3"/>
            <p:cNvSpPr/>
            <p:nvPr/>
          </p:nvSpPr>
          <p:spPr>
            <a:xfrm>
              <a:off x="9430627" y="-837025"/>
              <a:ext cx="43185" cy="34791"/>
            </a:xfrm>
            <a:custGeom>
              <a:rect b="b" l="l" r="r" t="t"/>
              <a:pathLst>
                <a:path extrusionOk="0" h="1629" w="2022">
                  <a:moveTo>
                    <a:pt x="1773" y="0"/>
                  </a:moveTo>
                  <a:cubicBezTo>
                    <a:pt x="1725" y="0"/>
                    <a:pt x="1676" y="16"/>
                    <a:pt x="1635" y="49"/>
                  </a:cubicBezTo>
                  <a:lnTo>
                    <a:pt x="163" y="1238"/>
                  </a:lnTo>
                  <a:cubicBezTo>
                    <a:pt x="1" y="1369"/>
                    <a:pt x="94" y="1628"/>
                    <a:pt x="301" y="1628"/>
                  </a:cubicBezTo>
                  <a:cubicBezTo>
                    <a:pt x="350" y="1628"/>
                    <a:pt x="400" y="1612"/>
                    <a:pt x="439" y="1580"/>
                  </a:cubicBezTo>
                  <a:lnTo>
                    <a:pt x="1912" y="391"/>
                  </a:lnTo>
                  <a:cubicBezTo>
                    <a:pt x="2006" y="315"/>
                    <a:pt x="2021" y="177"/>
                    <a:pt x="1945" y="82"/>
                  </a:cubicBezTo>
                  <a:cubicBezTo>
                    <a:pt x="1901" y="28"/>
                    <a:pt x="1837" y="0"/>
                    <a:pt x="17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3"/>
            <p:cNvSpPr/>
            <p:nvPr/>
          </p:nvSpPr>
          <p:spPr>
            <a:xfrm>
              <a:off x="9424049" y="-867203"/>
              <a:ext cx="43185" cy="34834"/>
            </a:xfrm>
            <a:custGeom>
              <a:rect b="b" l="l" r="r" t="t"/>
              <a:pathLst>
                <a:path extrusionOk="0" h="1631" w="2022">
                  <a:moveTo>
                    <a:pt x="1774" y="1"/>
                  </a:moveTo>
                  <a:cubicBezTo>
                    <a:pt x="1725" y="1"/>
                    <a:pt x="1676" y="17"/>
                    <a:pt x="1636" y="50"/>
                  </a:cubicBezTo>
                  <a:lnTo>
                    <a:pt x="163" y="1238"/>
                  </a:lnTo>
                  <a:cubicBezTo>
                    <a:pt x="1" y="1369"/>
                    <a:pt x="94" y="1630"/>
                    <a:pt x="301" y="1630"/>
                  </a:cubicBezTo>
                  <a:cubicBezTo>
                    <a:pt x="352" y="1630"/>
                    <a:pt x="400" y="1612"/>
                    <a:pt x="439" y="1581"/>
                  </a:cubicBezTo>
                  <a:lnTo>
                    <a:pt x="1912" y="393"/>
                  </a:lnTo>
                  <a:cubicBezTo>
                    <a:pt x="2006" y="317"/>
                    <a:pt x="2021" y="177"/>
                    <a:pt x="1945" y="83"/>
                  </a:cubicBezTo>
                  <a:cubicBezTo>
                    <a:pt x="1901" y="29"/>
                    <a:pt x="1838" y="1"/>
                    <a:pt x="17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3"/>
            <p:cNvSpPr/>
            <p:nvPr/>
          </p:nvSpPr>
          <p:spPr>
            <a:xfrm>
              <a:off x="9418133" y="-892362"/>
              <a:ext cx="43164" cy="34791"/>
            </a:xfrm>
            <a:custGeom>
              <a:rect b="b" l="l" r="r" t="t"/>
              <a:pathLst>
                <a:path extrusionOk="0" h="1629" w="2021">
                  <a:moveTo>
                    <a:pt x="1773" y="0"/>
                  </a:moveTo>
                  <a:cubicBezTo>
                    <a:pt x="1724" y="0"/>
                    <a:pt x="1676" y="16"/>
                    <a:pt x="1635" y="49"/>
                  </a:cubicBezTo>
                  <a:lnTo>
                    <a:pt x="162" y="1237"/>
                  </a:lnTo>
                  <a:cubicBezTo>
                    <a:pt x="0" y="1367"/>
                    <a:pt x="92" y="1628"/>
                    <a:pt x="300" y="1628"/>
                  </a:cubicBezTo>
                  <a:cubicBezTo>
                    <a:pt x="350" y="1628"/>
                    <a:pt x="400" y="1612"/>
                    <a:pt x="439" y="1580"/>
                  </a:cubicBezTo>
                  <a:lnTo>
                    <a:pt x="1911" y="391"/>
                  </a:lnTo>
                  <a:cubicBezTo>
                    <a:pt x="2006" y="315"/>
                    <a:pt x="2021" y="177"/>
                    <a:pt x="1944" y="82"/>
                  </a:cubicBezTo>
                  <a:cubicBezTo>
                    <a:pt x="1901" y="28"/>
                    <a:pt x="1837" y="0"/>
                    <a:pt x="17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3"/>
            <p:cNvSpPr/>
            <p:nvPr/>
          </p:nvSpPr>
          <p:spPr>
            <a:xfrm>
              <a:off x="9704537" y="-1049169"/>
              <a:ext cx="326343" cy="218210"/>
            </a:xfrm>
            <a:custGeom>
              <a:rect b="b" l="l" r="r" t="t"/>
              <a:pathLst>
                <a:path extrusionOk="0" h="10217" w="15280">
                  <a:moveTo>
                    <a:pt x="2368" y="0"/>
                  </a:moveTo>
                  <a:cubicBezTo>
                    <a:pt x="2053" y="0"/>
                    <a:pt x="1738" y="73"/>
                    <a:pt x="1459" y="222"/>
                  </a:cubicBezTo>
                  <a:cubicBezTo>
                    <a:pt x="967" y="484"/>
                    <a:pt x="653" y="969"/>
                    <a:pt x="575" y="1517"/>
                  </a:cubicBezTo>
                  <a:cubicBezTo>
                    <a:pt x="463" y="2314"/>
                    <a:pt x="338" y="3059"/>
                    <a:pt x="162" y="3838"/>
                  </a:cubicBezTo>
                  <a:cubicBezTo>
                    <a:pt x="0" y="4554"/>
                    <a:pt x="41" y="5300"/>
                    <a:pt x="279" y="5994"/>
                  </a:cubicBezTo>
                  <a:cubicBezTo>
                    <a:pt x="1013" y="8107"/>
                    <a:pt x="3402" y="9280"/>
                    <a:pt x="5428" y="9824"/>
                  </a:cubicBezTo>
                  <a:cubicBezTo>
                    <a:pt x="6394" y="10085"/>
                    <a:pt x="7397" y="10217"/>
                    <a:pt x="8400" y="10217"/>
                  </a:cubicBezTo>
                  <a:cubicBezTo>
                    <a:pt x="9346" y="10217"/>
                    <a:pt x="10293" y="10100"/>
                    <a:pt x="11209" y="9865"/>
                  </a:cubicBezTo>
                  <a:cubicBezTo>
                    <a:pt x="11427" y="9809"/>
                    <a:pt x="11640" y="9748"/>
                    <a:pt x="11853" y="9679"/>
                  </a:cubicBezTo>
                  <a:cubicBezTo>
                    <a:pt x="12750" y="9389"/>
                    <a:pt x="13646" y="8966"/>
                    <a:pt x="14224" y="8223"/>
                  </a:cubicBezTo>
                  <a:cubicBezTo>
                    <a:pt x="15001" y="7220"/>
                    <a:pt x="14919" y="6022"/>
                    <a:pt x="15087" y="4839"/>
                  </a:cubicBezTo>
                  <a:cubicBezTo>
                    <a:pt x="15279" y="3497"/>
                    <a:pt x="14384" y="1988"/>
                    <a:pt x="12996" y="1723"/>
                  </a:cubicBezTo>
                  <a:cubicBezTo>
                    <a:pt x="12909" y="1706"/>
                    <a:pt x="12818" y="1699"/>
                    <a:pt x="12724" y="1699"/>
                  </a:cubicBezTo>
                  <a:cubicBezTo>
                    <a:pt x="12027" y="1699"/>
                    <a:pt x="11176" y="2112"/>
                    <a:pt x="10499" y="2196"/>
                  </a:cubicBezTo>
                  <a:cubicBezTo>
                    <a:pt x="10098" y="2246"/>
                    <a:pt x="9694" y="2271"/>
                    <a:pt x="9291" y="2271"/>
                  </a:cubicBezTo>
                  <a:cubicBezTo>
                    <a:pt x="8766" y="2271"/>
                    <a:pt x="8242" y="2229"/>
                    <a:pt x="7724" y="2145"/>
                  </a:cubicBezTo>
                  <a:cubicBezTo>
                    <a:pt x="7038" y="2032"/>
                    <a:pt x="6370" y="1840"/>
                    <a:pt x="5730" y="1571"/>
                  </a:cubicBezTo>
                  <a:cubicBezTo>
                    <a:pt x="5386" y="1427"/>
                    <a:pt x="5053" y="1260"/>
                    <a:pt x="4733" y="1068"/>
                  </a:cubicBezTo>
                  <a:cubicBezTo>
                    <a:pt x="4420" y="879"/>
                    <a:pt x="4109" y="675"/>
                    <a:pt x="3797" y="487"/>
                  </a:cubicBezTo>
                  <a:cubicBezTo>
                    <a:pt x="3540" y="333"/>
                    <a:pt x="3274" y="189"/>
                    <a:pt x="2988" y="97"/>
                  </a:cubicBezTo>
                  <a:cubicBezTo>
                    <a:pt x="2788" y="33"/>
                    <a:pt x="2578" y="0"/>
                    <a:pt x="23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3"/>
            <p:cNvSpPr/>
            <p:nvPr/>
          </p:nvSpPr>
          <p:spPr>
            <a:xfrm>
              <a:off x="9442203" y="-1059847"/>
              <a:ext cx="590172" cy="274764"/>
            </a:xfrm>
            <a:custGeom>
              <a:rect b="b" l="l" r="r" t="t"/>
              <a:pathLst>
                <a:path extrusionOk="0" h="12865" w="27633">
                  <a:moveTo>
                    <a:pt x="14723" y="0"/>
                  </a:moveTo>
                  <a:cubicBezTo>
                    <a:pt x="14408" y="0"/>
                    <a:pt x="14093" y="73"/>
                    <a:pt x="13814" y="222"/>
                  </a:cubicBezTo>
                  <a:cubicBezTo>
                    <a:pt x="13421" y="432"/>
                    <a:pt x="13148" y="786"/>
                    <a:pt x="13011" y="1199"/>
                  </a:cubicBezTo>
                  <a:cubicBezTo>
                    <a:pt x="2198" y="1847"/>
                    <a:pt x="230" y="7130"/>
                    <a:pt x="16" y="7839"/>
                  </a:cubicBezTo>
                  <a:cubicBezTo>
                    <a:pt x="1" y="7887"/>
                    <a:pt x="1" y="7939"/>
                    <a:pt x="17" y="7989"/>
                  </a:cubicBezTo>
                  <a:lnTo>
                    <a:pt x="1538" y="12693"/>
                  </a:lnTo>
                  <a:cubicBezTo>
                    <a:pt x="1574" y="12803"/>
                    <a:pt x="1674" y="12864"/>
                    <a:pt x="1776" y="12864"/>
                  </a:cubicBezTo>
                  <a:cubicBezTo>
                    <a:pt x="1840" y="12864"/>
                    <a:pt x="1906" y="12839"/>
                    <a:pt x="1957" y="12786"/>
                  </a:cubicBezTo>
                  <a:cubicBezTo>
                    <a:pt x="6037" y="8612"/>
                    <a:pt x="9788" y="6768"/>
                    <a:pt x="12631" y="5988"/>
                  </a:cubicBezTo>
                  <a:cubicBezTo>
                    <a:pt x="12631" y="5989"/>
                    <a:pt x="12631" y="5992"/>
                    <a:pt x="12633" y="5994"/>
                  </a:cubicBezTo>
                  <a:cubicBezTo>
                    <a:pt x="13367" y="8107"/>
                    <a:pt x="15754" y="9278"/>
                    <a:pt x="17780" y="9825"/>
                  </a:cubicBezTo>
                  <a:cubicBezTo>
                    <a:pt x="18748" y="10086"/>
                    <a:pt x="19751" y="10217"/>
                    <a:pt x="20754" y="10217"/>
                  </a:cubicBezTo>
                  <a:cubicBezTo>
                    <a:pt x="21700" y="10217"/>
                    <a:pt x="22647" y="10100"/>
                    <a:pt x="23563" y="9865"/>
                  </a:cubicBezTo>
                  <a:cubicBezTo>
                    <a:pt x="23779" y="9810"/>
                    <a:pt x="23994" y="9748"/>
                    <a:pt x="24207" y="9679"/>
                  </a:cubicBezTo>
                  <a:cubicBezTo>
                    <a:pt x="25103" y="9389"/>
                    <a:pt x="25999" y="8966"/>
                    <a:pt x="26577" y="8223"/>
                  </a:cubicBezTo>
                  <a:cubicBezTo>
                    <a:pt x="27355" y="7222"/>
                    <a:pt x="27274" y="6022"/>
                    <a:pt x="27442" y="4839"/>
                  </a:cubicBezTo>
                  <a:cubicBezTo>
                    <a:pt x="27633" y="3497"/>
                    <a:pt x="26694" y="2161"/>
                    <a:pt x="25351" y="1723"/>
                  </a:cubicBezTo>
                  <a:cubicBezTo>
                    <a:pt x="25208" y="1676"/>
                    <a:pt x="25064" y="1657"/>
                    <a:pt x="24919" y="1657"/>
                  </a:cubicBezTo>
                  <a:cubicBezTo>
                    <a:pt x="24214" y="1657"/>
                    <a:pt x="23490" y="2117"/>
                    <a:pt x="22853" y="2196"/>
                  </a:cubicBezTo>
                  <a:cubicBezTo>
                    <a:pt x="22451" y="2246"/>
                    <a:pt x="22046" y="2271"/>
                    <a:pt x="21641" y="2271"/>
                  </a:cubicBezTo>
                  <a:cubicBezTo>
                    <a:pt x="21118" y="2271"/>
                    <a:pt x="20595" y="2229"/>
                    <a:pt x="20077" y="2145"/>
                  </a:cubicBezTo>
                  <a:cubicBezTo>
                    <a:pt x="19393" y="2032"/>
                    <a:pt x="18725" y="1840"/>
                    <a:pt x="18085" y="1571"/>
                  </a:cubicBezTo>
                  <a:cubicBezTo>
                    <a:pt x="17741" y="1427"/>
                    <a:pt x="17408" y="1260"/>
                    <a:pt x="17088" y="1068"/>
                  </a:cubicBezTo>
                  <a:cubicBezTo>
                    <a:pt x="16775" y="879"/>
                    <a:pt x="16464" y="675"/>
                    <a:pt x="16152" y="487"/>
                  </a:cubicBezTo>
                  <a:cubicBezTo>
                    <a:pt x="15895" y="331"/>
                    <a:pt x="15629" y="189"/>
                    <a:pt x="15343" y="97"/>
                  </a:cubicBezTo>
                  <a:cubicBezTo>
                    <a:pt x="15143" y="33"/>
                    <a:pt x="14933" y="0"/>
                    <a:pt x="147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3"/>
            <p:cNvSpPr/>
            <p:nvPr/>
          </p:nvSpPr>
          <p:spPr>
            <a:xfrm>
              <a:off x="9753189" y="-1035735"/>
              <a:ext cx="51963" cy="152770"/>
            </a:xfrm>
            <a:custGeom>
              <a:rect b="b" l="l" r="r" t="t"/>
              <a:pathLst>
                <a:path extrusionOk="0" h="7153" w="2433">
                  <a:moveTo>
                    <a:pt x="1648" y="0"/>
                  </a:moveTo>
                  <a:cubicBezTo>
                    <a:pt x="1638" y="0"/>
                    <a:pt x="1628" y="1"/>
                    <a:pt x="1618" y="2"/>
                  </a:cubicBezTo>
                  <a:cubicBezTo>
                    <a:pt x="1498" y="20"/>
                    <a:pt x="1414" y="131"/>
                    <a:pt x="1430" y="252"/>
                  </a:cubicBezTo>
                  <a:cubicBezTo>
                    <a:pt x="1436" y="292"/>
                    <a:pt x="1969" y="4317"/>
                    <a:pt x="111" y="6800"/>
                  </a:cubicBezTo>
                  <a:cubicBezTo>
                    <a:pt x="1" y="6945"/>
                    <a:pt x="105" y="7152"/>
                    <a:pt x="286" y="7152"/>
                  </a:cubicBezTo>
                  <a:cubicBezTo>
                    <a:pt x="357" y="7152"/>
                    <a:pt x="421" y="7119"/>
                    <a:pt x="463" y="7064"/>
                  </a:cubicBezTo>
                  <a:cubicBezTo>
                    <a:pt x="2433" y="4434"/>
                    <a:pt x="1889" y="363"/>
                    <a:pt x="1865" y="190"/>
                  </a:cubicBezTo>
                  <a:cubicBezTo>
                    <a:pt x="1850" y="80"/>
                    <a:pt x="1756" y="0"/>
                    <a:pt x="16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3"/>
            <p:cNvSpPr/>
            <p:nvPr/>
          </p:nvSpPr>
          <p:spPr>
            <a:xfrm>
              <a:off x="9861920" y="-1005642"/>
              <a:ext cx="47414" cy="157939"/>
            </a:xfrm>
            <a:custGeom>
              <a:rect b="b" l="l" r="r" t="t"/>
              <a:pathLst>
                <a:path extrusionOk="0" h="7395" w="2220">
                  <a:moveTo>
                    <a:pt x="1369" y="0"/>
                  </a:moveTo>
                  <a:cubicBezTo>
                    <a:pt x="1357" y="0"/>
                    <a:pt x="1346" y="1"/>
                    <a:pt x="1335" y="3"/>
                  </a:cubicBezTo>
                  <a:cubicBezTo>
                    <a:pt x="1216" y="22"/>
                    <a:pt x="1134" y="134"/>
                    <a:pt x="1150" y="252"/>
                  </a:cubicBezTo>
                  <a:cubicBezTo>
                    <a:pt x="1158" y="291"/>
                    <a:pt x="1758" y="4247"/>
                    <a:pt x="88" y="7061"/>
                  </a:cubicBezTo>
                  <a:cubicBezTo>
                    <a:pt x="0" y="7209"/>
                    <a:pt x="107" y="7395"/>
                    <a:pt x="277" y="7395"/>
                  </a:cubicBezTo>
                  <a:cubicBezTo>
                    <a:pt x="355" y="7395"/>
                    <a:pt x="427" y="7354"/>
                    <a:pt x="466" y="7287"/>
                  </a:cubicBezTo>
                  <a:cubicBezTo>
                    <a:pt x="2219" y="4334"/>
                    <a:pt x="1613" y="351"/>
                    <a:pt x="1586" y="183"/>
                  </a:cubicBezTo>
                  <a:cubicBezTo>
                    <a:pt x="1567" y="76"/>
                    <a:pt x="1474" y="0"/>
                    <a:pt x="13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3"/>
            <p:cNvSpPr/>
            <p:nvPr/>
          </p:nvSpPr>
          <p:spPr>
            <a:xfrm>
              <a:off x="9968110" y="-1017432"/>
              <a:ext cx="49015" cy="152706"/>
            </a:xfrm>
            <a:custGeom>
              <a:rect b="b" l="l" r="r" t="t"/>
              <a:pathLst>
                <a:path extrusionOk="0" h="7150" w="2295">
                  <a:moveTo>
                    <a:pt x="537" y="1"/>
                  </a:moveTo>
                  <a:cubicBezTo>
                    <a:pt x="504" y="1"/>
                    <a:pt x="471" y="8"/>
                    <a:pt x="440" y="24"/>
                  </a:cubicBezTo>
                  <a:cubicBezTo>
                    <a:pt x="332" y="76"/>
                    <a:pt x="287" y="207"/>
                    <a:pt x="340" y="316"/>
                  </a:cubicBezTo>
                  <a:cubicBezTo>
                    <a:pt x="355" y="346"/>
                    <a:pt x="1803" y="3377"/>
                    <a:pt x="75" y="6830"/>
                  </a:cubicBezTo>
                  <a:cubicBezTo>
                    <a:pt x="0" y="6977"/>
                    <a:pt x="107" y="7150"/>
                    <a:pt x="272" y="7150"/>
                  </a:cubicBezTo>
                  <a:cubicBezTo>
                    <a:pt x="355" y="7150"/>
                    <a:pt x="431" y="7102"/>
                    <a:pt x="469" y="7028"/>
                  </a:cubicBezTo>
                  <a:cubicBezTo>
                    <a:pt x="2294" y="3382"/>
                    <a:pt x="799" y="253"/>
                    <a:pt x="734" y="123"/>
                  </a:cubicBezTo>
                  <a:cubicBezTo>
                    <a:pt x="696" y="46"/>
                    <a:pt x="618" y="1"/>
                    <a:pt x="5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63"/>
          <p:cNvGrpSpPr/>
          <p:nvPr/>
        </p:nvGrpSpPr>
        <p:grpSpPr>
          <a:xfrm>
            <a:off x="8257197" y="827677"/>
            <a:ext cx="157327" cy="193295"/>
            <a:chOff x="6898877" y="1848546"/>
            <a:chExt cx="139561" cy="171498"/>
          </a:xfrm>
        </p:grpSpPr>
        <p:sp>
          <p:nvSpPr>
            <p:cNvPr id="970" name="Google Shape;970;p63"/>
            <p:cNvSpPr/>
            <p:nvPr/>
          </p:nvSpPr>
          <p:spPr>
            <a:xfrm>
              <a:off x="6898877" y="1891743"/>
              <a:ext cx="20507" cy="25812"/>
            </a:xfrm>
            <a:custGeom>
              <a:rect b="b" l="l" r="r" t="t"/>
              <a:pathLst>
                <a:path extrusionOk="0" h="1455" w="1156">
                  <a:moveTo>
                    <a:pt x="565" y="1"/>
                  </a:moveTo>
                  <a:cubicBezTo>
                    <a:pt x="558" y="1"/>
                    <a:pt x="552" y="1"/>
                    <a:pt x="546" y="1"/>
                  </a:cubicBezTo>
                  <a:cubicBezTo>
                    <a:pt x="237" y="16"/>
                    <a:pt x="0" y="352"/>
                    <a:pt x="19" y="752"/>
                  </a:cubicBezTo>
                  <a:cubicBezTo>
                    <a:pt x="37" y="1145"/>
                    <a:pt x="290" y="1454"/>
                    <a:pt x="590" y="1454"/>
                  </a:cubicBezTo>
                  <a:cubicBezTo>
                    <a:pt x="596" y="1454"/>
                    <a:pt x="603" y="1454"/>
                    <a:pt x="610" y="1454"/>
                  </a:cubicBezTo>
                  <a:cubicBezTo>
                    <a:pt x="919" y="1441"/>
                    <a:pt x="1156" y="1104"/>
                    <a:pt x="1137" y="703"/>
                  </a:cubicBezTo>
                  <a:cubicBezTo>
                    <a:pt x="1121" y="310"/>
                    <a:pt x="867" y="1"/>
                    <a:pt x="5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3"/>
            <p:cNvSpPr/>
            <p:nvPr/>
          </p:nvSpPr>
          <p:spPr>
            <a:xfrm>
              <a:off x="7017948" y="1899194"/>
              <a:ext cx="20490" cy="25812"/>
            </a:xfrm>
            <a:custGeom>
              <a:rect b="b" l="l" r="r" t="t"/>
              <a:pathLst>
                <a:path extrusionOk="0" h="1455" w="1155">
                  <a:moveTo>
                    <a:pt x="564" y="1"/>
                  </a:moveTo>
                  <a:cubicBezTo>
                    <a:pt x="557" y="1"/>
                    <a:pt x="551" y="1"/>
                    <a:pt x="545" y="1"/>
                  </a:cubicBezTo>
                  <a:cubicBezTo>
                    <a:pt x="236" y="14"/>
                    <a:pt x="1" y="351"/>
                    <a:pt x="18" y="752"/>
                  </a:cubicBezTo>
                  <a:cubicBezTo>
                    <a:pt x="35" y="1145"/>
                    <a:pt x="290" y="1454"/>
                    <a:pt x="590" y="1454"/>
                  </a:cubicBezTo>
                  <a:cubicBezTo>
                    <a:pt x="597" y="1454"/>
                    <a:pt x="603" y="1454"/>
                    <a:pt x="609" y="1454"/>
                  </a:cubicBezTo>
                  <a:cubicBezTo>
                    <a:pt x="918" y="1441"/>
                    <a:pt x="1155" y="1104"/>
                    <a:pt x="1136" y="703"/>
                  </a:cubicBezTo>
                  <a:cubicBezTo>
                    <a:pt x="1120" y="310"/>
                    <a:pt x="865" y="1"/>
                    <a:pt x="5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3"/>
            <p:cNvSpPr/>
            <p:nvPr/>
          </p:nvSpPr>
          <p:spPr>
            <a:xfrm>
              <a:off x="6927545" y="1848546"/>
              <a:ext cx="38673" cy="109332"/>
            </a:xfrm>
            <a:custGeom>
              <a:rect b="b" l="l" r="r" t="t"/>
              <a:pathLst>
                <a:path extrusionOk="0" h="6163" w="2180">
                  <a:moveTo>
                    <a:pt x="1424" y="0"/>
                  </a:moveTo>
                  <a:cubicBezTo>
                    <a:pt x="1390" y="0"/>
                    <a:pt x="1356" y="20"/>
                    <a:pt x="1343" y="64"/>
                  </a:cubicBezTo>
                  <a:cubicBezTo>
                    <a:pt x="864" y="1683"/>
                    <a:pt x="0" y="6036"/>
                    <a:pt x="796" y="6151"/>
                  </a:cubicBezTo>
                  <a:cubicBezTo>
                    <a:pt x="851" y="6159"/>
                    <a:pt x="907" y="6163"/>
                    <a:pt x="964" y="6163"/>
                  </a:cubicBezTo>
                  <a:cubicBezTo>
                    <a:pt x="1372" y="6163"/>
                    <a:pt x="1807" y="5969"/>
                    <a:pt x="2066" y="5752"/>
                  </a:cubicBezTo>
                  <a:cubicBezTo>
                    <a:pt x="2180" y="5657"/>
                    <a:pt x="2112" y="5497"/>
                    <a:pt x="1991" y="5497"/>
                  </a:cubicBezTo>
                  <a:cubicBezTo>
                    <a:pt x="1967" y="5497"/>
                    <a:pt x="1941" y="5503"/>
                    <a:pt x="1914" y="5518"/>
                  </a:cubicBezTo>
                  <a:cubicBezTo>
                    <a:pt x="1766" y="5595"/>
                    <a:pt x="1453" y="5761"/>
                    <a:pt x="1202" y="5761"/>
                  </a:cubicBezTo>
                  <a:cubicBezTo>
                    <a:pt x="1099" y="5761"/>
                    <a:pt x="1006" y="5732"/>
                    <a:pt x="940" y="5658"/>
                  </a:cubicBezTo>
                  <a:cubicBezTo>
                    <a:pt x="662" y="5341"/>
                    <a:pt x="1374" y="1127"/>
                    <a:pt x="1511" y="103"/>
                  </a:cubicBezTo>
                  <a:cubicBezTo>
                    <a:pt x="1520" y="39"/>
                    <a:pt x="1472" y="0"/>
                    <a:pt x="1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3"/>
            <p:cNvSpPr/>
            <p:nvPr/>
          </p:nvSpPr>
          <p:spPr>
            <a:xfrm flipH="1">
              <a:off x="6966227" y="1997745"/>
              <a:ext cx="45663" cy="22299"/>
            </a:xfrm>
            <a:custGeom>
              <a:rect b="b" l="l" r="r" t="t"/>
              <a:pathLst>
                <a:path extrusionOk="0" h="1257" w="2574">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63"/>
          <p:cNvSpPr/>
          <p:nvPr/>
        </p:nvSpPr>
        <p:spPr>
          <a:xfrm>
            <a:off x="8546977" y="876423"/>
            <a:ext cx="35973" cy="46204"/>
          </a:xfrm>
          <a:custGeom>
            <a:rect b="b" l="l" r="r" t="t"/>
            <a:pathLst>
              <a:path extrusionOk="0" h="3527" w="2746">
                <a:moveTo>
                  <a:pt x="2161" y="1"/>
                </a:moveTo>
                <a:cubicBezTo>
                  <a:pt x="803" y="10"/>
                  <a:pt x="1" y="1515"/>
                  <a:pt x="36" y="2712"/>
                </a:cubicBezTo>
                <a:cubicBezTo>
                  <a:pt x="52" y="3227"/>
                  <a:pt x="168" y="3527"/>
                  <a:pt x="314" y="3527"/>
                </a:cubicBezTo>
                <a:cubicBezTo>
                  <a:pt x="375" y="3527"/>
                  <a:pt x="442" y="3473"/>
                  <a:pt x="509" y="3359"/>
                </a:cubicBezTo>
                <a:cubicBezTo>
                  <a:pt x="743" y="2958"/>
                  <a:pt x="1321" y="2688"/>
                  <a:pt x="1883" y="2688"/>
                </a:cubicBezTo>
                <a:cubicBezTo>
                  <a:pt x="2170" y="2688"/>
                  <a:pt x="2454" y="2759"/>
                  <a:pt x="2684" y="2918"/>
                </a:cubicBezTo>
                <a:cubicBezTo>
                  <a:pt x="2691" y="2923"/>
                  <a:pt x="2697" y="2925"/>
                  <a:pt x="2704" y="2925"/>
                </a:cubicBezTo>
                <a:cubicBezTo>
                  <a:pt x="2726" y="2925"/>
                  <a:pt x="2746" y="2899"/>
                  <a:pt x="2732" y="2875"/>
                </a:cubicBezTo>
                <a:cubicBezTo>
                  <a:pt x="2484" y="2434"/>
                  <a:pt x="2059" y="2263"/>
                  <a:pt x="1609" y="2263"/>
                </a:cubicBezTo>
                <a:cubicBezTo>
                  <a:pt x="1252" y="2263"/>
                  <a:pt x="879" y="2371"/>
                  <a:pt x="569" y="2538"/>
                </a:cubicBezTo>
                <a:cubicBezTo>
                  <a:pt x="696" y="1689"/>
                  <a:pt x="1110" y="395"/>
                  <a:pt x="2187" y="109"/>
                </a:cubicBezTo>
                <a:cubicBezTo>
                  <a:pt x="2254" y="92"/>
                  <a:pt x="2220" y="1"/>
                  <a:pt x="2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3"/>
          <p:cNvSpPr/>
          <p:nvPr/>
        </p:nvSpPr>
        <p:spPr>
          <a:xfrm>
            <a:off x="928418" y="1829324"/>
            <a:ext cx="54105" cy="26425"/>
          </a:xfrm>
          <a:custGeom>
            <a:rect b="b" l="l" r="r" t="t"/>
            <a:pathLst>
              <a:path extrusionOk="0" h="1257" w="2574">
                <a:moveTo>
                  <a:pt x="109" y="1"/>
                </a:moveTo>
                <a:cubicBezTo>
                  <a:pt x="53" y="1"/>
                  <a:pt x="1" y="46"/>
                  <a:pt x="21" y="118"/>
                </a:cubicBezTo>
                <a:cubicBezTo>
                  <a:pt x="236" y="846"/>
                  <a:pt x="850" y="1256"/>
                  <a:pt x="1497" y="1256"/>
                </a:cubicBezTo>
                <a:cubicBezTo>
                  <a:pt x="1851" y="1256"/>
                  <a:pt x="2214" y="1134"/>
                  <a:pt x="2528" y="874"/>
                </a:cubicBezTo>
                <a:cubicBezTo>
                  <a:pt x="2574" y="836"/>
                  <a:pt x="2546" y="769"/>
                  <a:pt x="2498" y="769"/>
                </a:cubicBezTo>
                <a:cubicBezTo>
                  <a:pt x="2488" y="769"/>
                  <a:pt x="2477" y="771"/>
                  <a:pt x="2467" y="777"/>
                </a:cubicBezTo>
                <a:cubicBezTo>
                  <a:pt x="2203" y="931"/>
                  <a:pt x="1921" y="1003"/>
                  <a:pt x="1645" y="1003"/>
                </a:cubicBezTo>
                <a:cubicBezTo>
                  <a:pt x="1044" y="1003"/>
                  <a:pt x="475" y="659"/>
                  <a:pt x="202" y="62"/>
                </a:cubicBezTo>
                <a:cubicBezTo>
                  <a:pt x="182" y="19"/>
                  <a:pt x="145" y="1"/>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3"/>
          <p:cNvSpPr/>
          <p:nvPr/>
        </p:nvSpPr>
        <p:spPr>
          <a:xfrm>
            <a:off x="1034274" y="1734997"/>
            <a:ext cx="22407" cy="28296"/>
          </a:xfrm>
          <a:custGeom>
            <a:rect b="b" l="l" r="r" t="t"/>
            <a:pathLst>
              <a:path extrusionOk="0" h="1346" w="1066">
                <a:moveTo>
                  <a:pt x="522" y="0"/>
                </a:moveTo>
                <a:cubicBezTo>
                  <a:pt x="517" y="0"/>
                  <a:pt x="512" y="0"/>
                  <a:pt x="507" y="0"/>
                </a:cubicBezTo>
                <a:cubicBezTo>
                  <a:pt x="221" y="11"/>
                  <a:pt x="0" y="321"/>
                  <a:pt x="15" y="693"/>
                </a:cubicBezTo>
                <a:cubicBezTo>
                  <a:pt x="29" y="1058"/>
                  <a:pt x="264" y="1346"/>
                  <a:pt x="543" y="1346"/>
                </a:cubicBezTo>
                <a:cubicBezTo>
                  <a:pt x="548" y="1346"/>
                  <a:pt x="553" y="1346"/>
                  <a:pt x="558" y="1346"/>
                </a:cubicBezTo>
                <a:cubicBezTo>
                  <a:pt x="844" y="1335"/>
                  <a:pt x="1065" y="1025"/>
                  <a:pt x="1051" y="653"/>
                </a:cubicBezTo>
                <a:cubicBezTo>
                  <a:pt x="1037" y="288"/>
                  <a:pt x="802" y="0"/>
                  <a:pt x="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3"/>
          <p:cNvSpPr/>
          <p:nvPr/>
        </p:nvSpPr>
        <p:spPr>
          <a:xfrm>
            <a:off x="900945" y="1754211"/>
            <a:ext cx="22407" cy="28296"/>
          </a:xfrm>
          <a:custGeom>
            <a:rect b="b" l="l" r="r" t="t"/>
            <a:pathLst>
              <a:path extrusionOk="0" h="1346" w="1066">
                <a:moveTo>
                  <a:pt x="523" y="1"/>
                </a:moveTo>
                <a:cubicBezTo>
                  <a:pt x="518" y="1"/>
                  <a:pt x="512" y="1"/>
                  <a:pt x="507" y="1"/>
                </a:cubicBezTo>
                <a:cubicBezTo>
                  <a:pt x="221" y="12"/>
                  <a:pt x="0" y="322"/>
                  <a:pt x="15" y="692"/>
                </a:cubicBezTo>
                <a:cubicBezTo>
                  <a:pt x="29" y="1057"/>
                  <a:pt x="264" y="1345"/>
                  <a:pt x="543" y="1345"/>
                </a:cubicBezTo>
                <a:cubicBezTo>
                  <a:pt x="548" y="1345"/>
                  <a:pt x="553" y="1345"/>
                  <a:pt x="558" y="1345"/>
                </a:cubicBezTo>
                <a:cubicBezTo>
                  <a:pt x="844" y="1334"/>
                  <a:pt x="1065" y="1024"/>
                  <a:pt x="1051" y="653"/>
                </a:cubicBezTo>
                <a:cubicBezTo>
                  <a:pt x="1035" y="288"/>
                  <a:pt x="802" y="1"/>
                  <a:pt x="5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3"/>
          <p:cNvSpPr/>
          <p:nvPr/>
        </p:nvSpPr>
        <p:spPr>
          <a:xfrm>
            <a:off x="1012056" y="1662449"/>
            <a:ext cx="55850" cy="27161"/>
          </a:xfrm>
          <a:custGeom>
            <a:rect b="b" l="l" r="r" t="t"/>
            <a:pathLst>
              <a:path extrusionOk="0" h="1292" w="2657">
                <a:moveTo>
                  <a:pt x="1302" y="1"/>
                </a:moveTo>
                <a:cubicBezTo>
                  <a:pt x="587" y="1"/>
                  <a:pt x="9" y="276"/>
                  <a:pt x="4" y="628"/>
                </a:cubicBezTo>
                <a:cubicBezTo>
                  <a:pt x="0" y="984"/>
                  <a:pt x="588" y="1282"/>
                  <a:pt x="1319" y="1291"/>
                </a:cubicBezTo>
                <a:cubicBezTo>
                  <a:pt x="1331" y="1291"/>
                  <a:pt x="1342" y="1292"/>
                  <a:pt x="1354" y="1292"/>
                </a:cubicBezTo>
                <a:cubicBezTo>
                  <a:pt x="2068" y="1292"/>
                  <a:pt x="2646" y="1016"/>
                  <a:pt x="2651" y="665"/>
                </a:cubicBezTo>
                <a:cubicBezTo>
                  <a:pt x="2656" y="309"/>
                  <a:pt x="2067" y="10"/>
                  <a:pt x="1337" y="1"/>
                </a:cubicBezTo>
                <a:cubicBezTo>
                  <a:pt x="1326" y="1"/>
                  <a:pt x="1314" y="1"/>
                  <a:pt x="13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3"/>
          <p:cNvSpPr/>
          <p:nvPr/>
        </p:nvSpPr>
        <p:spPr>
          <a:xfrm>
            <a:off x="869878" y="1683156"/>
            <a:ext cx="57448" cy="31765"/>
          </a:xfrm>
          <a:custGeom>
            <a:rect b="b" l="l" r="r" t="t"/>
            <a:pathLst>
              <a:path extrusionOk="0" h="1511" w="2733">
                <a:moveTo>
                  <a:pt x="1931" y="1"/>
                </a:moveTo>
                <a:cubicBezTo>
                  <a:pt x="1697" y="1"/>
                  <a:pt x="1426" y="49"/>
                  <a:pt x="1148" y="149"/>
                </a:cubicBezTo>
                <a:cubicBezTo>
                  <a:pt x="462" y="397"/>
                  <a:pt x="1" y="869"/>
                  <a:pt x="123" y="1205"/>
                </a:cubicBezTo>
                <a:cubicBezTo>
                  <a:pt x="194" y="1405"/>
                  <a:pt x="457" y="1511"/>
                  <a:pt x="803" y="1511"/>
                </a:cubicBezTo>
                <a:cubicBezTo>
                  <a:pt x="1037" y="1511"/>
                  <a:pt x="1309" y="1462"/>
                  <a:pt x="1587" y="1362"/>
                </a:cubicBezTo>
                <a:cubicBezTo>
                  <a:pt x="2274" y="1114"/>
                  <a:pt x="2733" y="641"/>
                  <a:pt x="2613" y="306"/>
                </a:cubicBezTo>
                <a:cubicBezTo>
                  <a:pt x="2540" y="106"/>
                  <a:pt x="2277" y="1"/>
                  <a:pt x="19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3"/>
          <p:cNvSpPr/>
          <p:nvPr/>
        </p:nvSpPr>
        <p:spPr>
          <a:xfrm>
            <a:off x="985950" y="1691817"/>
            <a:ext cx="42923" cy="118882"/>
          </a:xfrm>
          <a:custGeom>
            <a:rect b="b" l="l" r="r" t="t"/>
            <a:pathLst>
              <a:path extrusionOk="0" h="5655" w="2042">
                <a:moveTo>
                  <a:pt x="279" y="1"/>
                </a:moveTo>
                <a:cubicBezTo>
                  <a:pt x="233" y="1"/>
                  <a:pt x="187" y="41"/>
                  <a:pt x="199" y="102"/>
                </a:cubicBezTo>
                <a:cubicBezTo>
                  <a:pt x="403" y="1037"/>
                  <a:pt x="1380" y="4869"/>
                  <a:pt x="1148" y="5182"/>
                </a:cubicBezTo>
                <a:cubicBezTo>
                  <a:pt x="1084" y="5268"/>
                  <a:pt x="981" y="5299"/>
                  <a:pt x="865" y="5299"/>
                </a:cubicBezTo>
                <a:cubicBezTo>
                  <a:pt x="641" y="5299"/>
                  <a:pt x="370" y="5184"/>
                  <a:pt x="237" y="5127"/>
                </a:cubicBezTo>
                <a:cubicBezTo>
                  <a:pt x="216" y="5117"/>
                  <a:pt x="195" y="5113"/>
                  <a:pt x="176" y="5113"/>
                </a:cubicBezTo>
                <a:cubicBezTo>
                  <a:pt x="59" y="5113"/>
                  <a:pt x="1" y="5273"/>
                  <a:pt x="116" y="5354"/>
                </a:cubicBezTo>
                <a:cubicBezTo>
                  <a:pt x="347" y="5518"/>
                  <a:pt x="712" y="5655"/>
                  <a:pt x="1060" y="5655"/>
                </a:cubicBezTo>
                <a:cubicBezTo>
                  <a:pt x="1148" y="5655"/>
                  <a:pt x="1235" y="5646"/>
                  <a:pt x="1318" y="5626"/>
                </a:cubicBezTo>
                <a:cubicBezTo>
                  <a:pt x="2042" y="5460"/>
                  <a:pt x="916" y="1510"/>
                  <a:pt x="351" y="54"/>
                </a:cubicBezTo>
                <a:cubicBezTo>
                  <a:pt x="337" y="17"/>
                  <a:pt x="308" y="1"/>
                  <a:pt x="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3"/>
          <p:cNvSpPr/>
          <p:nvPr/>
        </p:nvSpPr>
        <p:spPr>
          <a:xfrm>
            <a:off x="733126" y="1722985"/>
            <a:ext cx="42158" cy="52345"/>
          </a:xfrm>
          <a:custGeom>
            <a:rect b="b" l="l" r="r" t="t"/>
            <a:pathLst>
              <a:path extrusionOk="0" h="3119" w="2512">
                <a:moveTo>
                  <a:pt x="446" y="1"/>
                </a:moveTo>
                <a:cubicBezTo>
                  <a:pt x="404" y="1"/>
                  <a:pt x="363" y="3"/>
                  <a:pt x="320" y="6"/>
                </a:cubicBezTo>
                <a:cubicBezTo>
                  <a:pt x="266" y="10"/>
                  <a:pt x="243" y="97"/>
                  <a:pt x="306" y="108"/>
                </a:cubicBezTo>
                <a:cubicBezTo>
                  <a:pt x="1320" y="290"/>
                  <a:pt x="1800" y="1452"/>
                  <a:pt x="1982" y="2226"/>
                </a:cubicBezTo>
                <a:cubicBezTo>
                  <a:pt x="1725" y="2114"/>
                  <a:pt x="1428" y="2045"/>
                  <a:pt x="1140" y="2045"/>
                </a:cubicBezTo>
                <a:cubicBezTo>
                  <a:pt x="674" y="2045"/>
                  <a:pt x="230" y="2226"/>
                  <a:pt x="13" y="2700"/>
                </a:cubicBezTo>
                <a:cubicBezTo>
                  <a:pt x="1" y="2722"/>
                  <a:pt x="19" y="2745"/>
                  <a:pt x="40" y="2745"/>
                </a:cubicBezTo>
                <a:cubicBezTo>
                  <a:pt x="46" y="2745"/>
                  <a:pt x="54" y="2742"/>
                  <a:pt x="60" y="2736"/>
                </a:cubicBezTo>
                <a:cubicBezTo>
                  <a:pt x="294" y="2543"/>
                  <a:pt x="605" y="2457"/>
                  <a:pt x="917" y="2457"/>
                </a:cubicBezTo>
                <a:cubicBezTo>
                  <a:pt x="1393" y="2457"/>
                  <a:pt x="1874" y="2657"/>
                  <a:pt x="2100" y="2978"/>
                </a:cubicBezTo>
                <a:cubicBezTo>
                  <a:pt x="2166" y="3073"/>
                  <a:pt x="2229" y="3118"/>
                  <a:pt x="2284" y="3118"/>
                </a:cubicBezTo>
                <a:cubicBezTo>
                  <a:pt x="2423" y="3118"/>
                  <a:pt x="2512" y="2832"/>
                  <a:pt x="2486" y="2345"/>
                </a:cubicBezTo>
                <a:cubicBezTo>
                  <a:pt x="2430" y="1276"/>
                  <a:pt x="1630" y="1"/>
                  <a:pt x="4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64"/>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eferences</a:t>
            </a:r>
            <a:endParaRPr/>
          </a:p>
        </p:txBody>
      </p:sp>
      <p:sp>
        <p:nvSpPr>
          <p:cNvPr id="987" name="Google Shape;987;p64"/>
          <p:cNvSpPr txBox="1"/>
          <p:nvPr/>
        </p:nvSpPr>
        <p:spPr>
          <a:xfrm>
            <a:off x="680525" y="1173075"/>
            <a:ext cx="7319100" cy="3570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Murray, S. H. (2021, June 10). How Low Can America’s Birth Rate Go Before It’s A Problem? [Slides]. FiveThirtyEight. </a:t>
            </a:r>
            <a:r>
              <a:rPr lang="en" sz="1000" u="sng">
                <a:solidFill>
                  <a:schemeClr val="hlink"/>
                </a:solidFill>
                <a:latin typeface="Open Sans"/>
                <a:ea typeface="Open Sans"/>
                <a:cs typeface="Open Sans"/>
                <a:sym typeface="Open Sans"/>
                <a:hlinkClick r:id="rId3"/>
              </a:rPr>
              <a:t>https://fivethirtyeight.com/features/how-low-can-americas-birth-rate-go-before-its-a-problem/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Lee, C. M., &amp; Botto, K. (2021, June 29). Demographics and the Future of South Korea [Slides]. Carnegie Endowment for International Peace. </a:t>
            </a:r>
            <a:r>
              <a:rPr lang="en" sz="1000" u="sng">
                <a:solidFill>
                  <a:schemeClr val="hlink"/>
                </a:solidFill>
                <a:latin typeface="Open Sans"/>
                <a:ea typeface="Open Sans"/>
                <a:cs typeface="Open Sans"/>
                <a:sym typeface="Open Sans"/>
                <a:hlinkClick r:id="rId4"/>
              </a:rPr>
              <a:t>https://carnegieendowment.org/2021/06/29/demographics-and-future-of-south-korea-pub-84817</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Dropping fertility rates are a threat to the global economy. (2016, November 30). [Slides]. Business Insider. </a:t>
            </a:r>
            <a:r>
              <a:rPr lang="en" sz="1000" u="sng">
                <a:solidFill>
                  <a:schemeClr val="hlink"/>
                </a:solidFill>
                <a:latin typeface="Open Sans"/>
                <a:ea typeface="Open Sans"/>
                <a:cs typeface="Open Sans"/>
                <a:sym typeface="Open Sans"/>
                <a:hlinkClick r:id="rId5"/>
              </a:rPr>
              <a:t>https://www.businessinsider.com/dropping-fertility-rates-will-affect-the-economy-2016-11?international=true&amp;r=US&amp;IR=T</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Griffin, O. (2020b, February 11). Fertility crisis threatens Japan’s economy [Slides]. Raconteur. https://www.raconteur.net/global-business/asia/fertility-crisis-threatens-japans-economy/</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OECD Data. (2021) Adult education level </a:t>
            </a:r>
            <a:r>
              <a:rPr lang="en" sz="1000" u="sng">
                <a:solidFill>
                  <a:schemeClr val="hlink"/>
                </a:solidFill>
                <a:latin typeface="Open Sans"/>
                <a:ea typeface="Open Sans"/>
                <a:cs typeface="Open Sans"/>
                <a:sym typeface="Open Sans"/>
                <a:hlinkClick r:id="rId6"/>
              </a:rPr>
              <a:t>https://data.oecd.org/eduatt/population-with-tertiary-education.htm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OECD Data. (2021) Household spending </a:t>
            </a:r>
            <a:r>
              <a:rPr lang="en" sz="1000" u="sng">
                <a:solidFill>
                  <a:schemeClr val="hlink"/>
                </a:solidFill>
                <a:latin typeface="Open Sans"/>
                <a:ea typeface="Open Sans"/>
                <a:cs typeface="Open Sans"/>
                <a:sym typeface="Open Sans"/>
                <a:hlinkClick r:id="rId7"/>
              </a:rPr>
              <a:t>https://data.oecd.org/hha/household-spending.htm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OECD Data. (2021) Gender wage gap </a:t>
            </a:r>
            <a:r>
              <a:rPr lang="en" sz="1000" u="sng">
                <a:solidFill>
                  <a:schemeClr val="hlink"/>
                </a:solidFill>
                <a:latin typeface="Open Sans"/>
                <a:ea typeface="Open Sans"/>
                <a:cs typeface="Open Sans"/>
                <a:sym typeface="Open Sans"/>
                <a:hlinkClick r:id="rId8"/>
              </a:rPr>
              <a:t>https://data.oecd.org/earnwage/gender-wage-gap.htm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OECD Data. (2021)  Gross domestic product (GDP) </a:t>
            </a:r>
            <a:r>
              <a:rPr lang="en" sz="1000" u="sng">
                <a:solidFill>
                  <a:schemeClr val="hlink"/>
                </a:solidFill>
                <a:latin typeface="Open Sans"/>
                <a:ea typeface="Open Sans"/>
                <a:cs typeface="Open Sans"/>
                <a:sym typeface="Open Sans"/>
                <a:hlinkClick r:id="rId9"/>
              </a:rPr>
              <a:t>https://data.oecd.org/gdp/gross-domestic-product-gdp.htm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OECD Data. (2021)  OECD Family Database </a:t>
            </a:r>
            <a:r>
              <a:rPr lang="en" sz="1000" u="sng">
                <a:solidFill>
                  <a:schemeClr val="hlink"/>
                </a:solidFill>
                <a:latin typeface="Open Sans"/>
                <a:ea typeface="Open Sans"/>
                <a:cs typeface="Open Sans"/>
                <a:sym typeface="Open Sans"/>
                <a:hlinkClick r:id="rId10"/>
              </a:rPr>
              <a:t>https://www.oecd.org/els/family/database.htm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OECD Data. (2021)  Household disposable income </a:t>
            </a:r>
            <a:r>
              <a:rPr lang="en" sz="1000" u="sng">
                <a:solidFill>
                  <a:schemeClr val="hlink"/>
                </a:solidFill>
                <a:latin typeface="Open Sans"/>
                <a:ea typeface="Open Sans"/>
                <a:cs typeface="Open Sans"/>
                <a:sym typeface="Open Sans"/>
                <a:hlinkClick r:id="rId11"/>
              </a:rPr>
              <a:t>https://data.oecd.org/hha/household-disposable-income.htm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OECD Data. (2021)  Adult education level </a:t>
            </a:r>
            <a:r>
              <a:rPr lang="en" sz="1000" u="sng">
                <a:solidFill>
                  <a:schemeClr val="hlink"/>
                </a:solidFill>
                <a:latin typeface="Open Sans"/>
                <a:ea typeface="Open Sans"/>
                <a:cs typeface="Open Sans"/>
                <a:sym typeface="Open Sans"/>
                <a:hlinkClick r:id="rId12"/>
              </a:rPr>
              <a:t>https://data.oecd.org/eduatt/adult-education-level.htm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OECD Data. (2021) Family benefits public spending </a:t>
            </a:r>
            <a:r>
              <a:rPr lang="en" sz="1000" u="sng">
                <a:solidFill>
                  <a:schemeClr val="dk1"/>
                </a:solidFill>
                <a:latin typeface="Open Sans"/>
                <a:ea typeface="Open Sans"/>
                <a:cs typeface="Open Sans"/>
                <a:sym typeface="Open Sans"/>
                <a:hlinkClick r:id="rId13">
                  <a:extLst>
                    <a:ext uri="{A12FA001-AC4F-418D-AE19-62706E023703}">
                      <ahyp:hlinkClr val="tx"/>
                    </a:ext>
                  </a:extLst>
                </a:hlinkClick>
              </a:rPr>
              <a:t>https://data.oecd.org/socialexp/family-benefits-public-spending.htm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OECD Data. (2021) Self-employed with employee </a:t>
            </a:r>
            <a:r>
              <a:rPr lang="en" sz="1000" u="sng">
                <a:solidFill>
                  <a:schemeClr val="dk1"/>
                </a:solidFill>
                <a:latin typeface="Open Sans"/>
                <a:ea typeface="Open Sans"/>
                <a:cs typeface="Open Sans"/>
                <a:sym typeface="Open Sans"/>
              </a:rPr>
              <a:t>https://data.oecd.org/entrepreneur/self-employed-with-employees.htm</a:t>
            </a:r>
            <a:endParaRPr sz="1000">
              <a:latin typeface="Open Sans"/>
              <a:ea typeface="Open Sans"/>
              <a:cs typeface="Open Sans"/>
              <a:sym typeface="Open Sans"/>
            </a:endParaRPr>
          </a:p>
          <a:p>
            <a:pPr indent="0" lvl="0" marL="457200" rtl="0" algn="l">
              <a:spcBef>
                <a:spcPts val="0"/>
              </a:spcBef>
              <a:spcAft>
                <a:spcPts val="0"/>
              </a:spcAft>
              <a:buNone/>
            </a:pPr>
            <a:r>
              <a:t/>
            </a:r>
            <a:endParaRPr sz="10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65"/>
          <p:cNvSpPr txBox="1"/>
          <p:nvPr>
            <p:ph type="title"/>
          </p:nvPr>
        </p:nvSpPr>
        <p:spPr>
          <a:xfrm>
            <a:off x="793275" y="1163500"/>
            <a:ext cx="4387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993" name="Google Shape;993;p65"/>
          <p:cNvGrpSpPr/>
          <p:nvPr/>
        </p:nvGrpSpPr>
        <p:grpSpPr>
          <a:xfrm>
            <a:off x="5442430" y="813210"/>
            <a:ext cx="3000080" cy="3806939"/>
            <a:chOff x="5442430" y="813210"/>
            <a:chExt cx="3000080" cy="3806939"/>
          </a:xfrm>
        </p:grpSpPr>
        <p:sp>
          <p:nvSpPr>
            <p:cNvPr id="994" name="Google Shape;994;p65"/>
            <p:cNvSpPr/>
            <p:nvPr/>
          </p:nvSpPr>
          <p:spPr>
            <a:xfrm>
              <a:off x="6330500" y="2239825"/>
              <a:ext cx="95100" cy="284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65"/>
            <p:cNvGrpSpPr/>
            <p:nvPr/>
          </p:nvGrpSpPr>
          <p:grpSpPr>
            <a:xfrm>
              <a:off x="5442430" y="813210"/>
              <a:ext cx="3000080" cy="3806939"/>
              <a:chOff x="-6932175" y="-1440125"/>
              <a:chExt cx="2009700" cy="2550200"/>
            </a:xfrm>
          </p:grpSpPr>
          <p:sp>
            <p:nvSpPr>
              <p:cNvPr id="996" name="Google Shape;996;p65"/>
              <p:cNvSpPr/>
              <p:nvPr/>
            </p:nvSpPr>
            <p:spPr>
              <a:xfrm>
                <a:off x="-5175000" y="134675"/>
                <a:ext cx="121125" cy="69650"/>
              </a:xfrm>
              <a:custGeom>
                <a:rect b="b" l="l" r="r" t="t"/>
                <a:pathLst>
                  <a:path extrusionOk="0" h="2786" w="4845">
                    <a:moveTo>
                      <a:pt x="1" y="1"/>
                    </a:moveTo>
                    <a:lnTo>
                      <a:pt x="1" y="2786"/>
                    </a:lnTo>
                    <a:lnTo>
                      <a:pt x="4845" y="2786"/>
                    </a:lnTo>
                    <a:lnTo>
                      <a:pt x="4845" y="1"/>
                    </a:lnTo>
                    <a:close/>
                  </a:path>
                </a:pathLst>
              </a:custGeom>
              <a:solidFill>
                <a:srgbClr val="A6B7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5"/>
              <p:cNvSpPr/>
              <p:nvPr/>
            </p:nvSpPr>
            <p:spPr>
              <a:xfrm>
                <a:off x="-5175000" y="576375"/>
                <a:ext cx="121125" cy="69600"/>
              </a:xfrm>
              <a:custGeom>
                <a:rect b="b" l="l" r="r" t="t"/>
                <a:pathLst>
                  <a:path extrusionOk="0" h="2784" w="4845">
                    <a:moveTo>
                      <a:pt x="1" y="0"/>
                    </a:moveTo>
                    <a:lnTo>
                      <a:pt x="1" y="2784"/>
                    </a:lnTo>
                    <a:lnTo>
                      <a:pt x="4845" y="2784"/>
                    </a:lnTo>
                    <a:lnTo>
                      <a:pt x="4845" y="0"/>
                    </a:lnTo>
                    <a:close/>
                  </a:path>
                </a:pathLst>
              </a:custGeom>
              <a:solidFill>
                <a:srgbClr val="A6B7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5"/>
              <p:cNvSpPr/>
              <p:nvPr/>
            </p:nvSpPr>
            <p:spPr>
              <a:xfrm>
                <a:off x="-5175000" y="-307000"/>
                <a:ext cx="121125" cy="69650"/>
              </a:xfrm>
              <a:custGeom>
                <a:rect b="b" l="l" r="r" t="t"/>
                <a:pathLst>
                  <a:path extrusionOk="0" h="2786" w="4845">
                    <a:moveTo>
                      <a:pt x="1" y="1"/>
                    </a:moveTo>
                    <a:lnTo>
                      <a:pt x="1" y="2786"/>
                    </a:lnTo>
                    <a:lnTo>
                      <a:pt x="4845" y="2786"/>
                    </a:lnTo>
                    <a:lnTo>
                      <a:pt x="4845" y="1"/>
                    </a:lnTo>
                    <a:close/>
                  </a:path>
                </a:pathLst>
              </a:custGeom>
              <a:solidFill>
                <a:srgbClr val="A6B7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5"/>
              <p:cNvSpPr/>
              <p:nvPr/>
            </p:nvSpPr>
            <p:spPr>
              <a:xfrm>
                <a:off x="-5145025" y="-307550"/>
                <a:ext cx="132800" cy="70800"/>
              </a:xfrm>
              <a:custGeom>
                <a:rect b="b" l="l" r="r" t="t"/>
                <a:pathLst>
                  <a:path extrusionOk="0" h="2832" w="5312">
                    <a:moveTo>
                      <a:pt x="4845" y="467"/>
                    </a:moveTo>
                    <a:lnTo>
                      <a:pt x="4845" y="2363"/>
                    </a:lnTo>
                    <a:lnTo>
                      <a:pt x="467" y="2363"/>
                    </a:lnTo>
                    <a:lnTo>
                      <a:pt x="469" y="467"/>
                    </a:lnTo>
                    <a:close/>
                    <a:moveTo>
                      <a:pt x="1" y="0"/>
                    </a:moveTo>
                    <a:lnTo>
                      <a:pt x="1" y="2831"/>
                    </a:lnTo>
                    <a:lnTo>
                      <a:pt x="5312" y="2831"/>
                    </a:lnTo>
                    <a:lnTo>
                      <a:pt x="5312" y="0"/>
                    </a:lnTo>
                    <a:close/>
                  </a:path>
                </a:pathLst>
              </a:custGeom>
              <a:solidFill>
                <a:srgbClr val="A6B7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5"/>
              <p:cNvSpPr/>
              <p:nvPr/>
            </p:nvSpPr>
            <p:spPr>
              <a:xfrm>
                <a:off x="-6478475" y="-903300"/>
                <a:ext cx="673750" cy="588625"/>
              </a:xfrm>
              <a:custGeom>
                <a:rect b="b" l="l" r="r" t="t"/>
                <a:pathLst>
                  <a:path extrusionOk="0" h="23545" w="26950">
                    <a:moveTo>
                      <a:pt x="3032" y="0"/>
                    </a:moveTo>
                    <a:cubicBezTo>
                      <a:pt x="1351" y="0"/>
                      <a:pt x="1" y="1471"/>
                      <a:pt x="732" y="4553"/>
                    </a:cubicBezTo>
                    <a:cubicBezTo>
                      <a:pt x="2116" y="10389"/>
                      <a:pt x="7460" y="17469"/>
                      <a:pt x="9128" y="18745"/>
                    </a:cubicBezTo>
                    <a:cubicBezTo>
                      <a:pt x="11966" y="20916"/>
                      <a:pt x="21728" y="23544"/>
                      <a:pt x="24644" y="23544"/>
                    </a:cubicBezTo>
                    <a:cubicBezTo>
                      <a:pt x="24797" y="23544"/>
                      <a:pt x="24931" y="23537"/>
                      <a:pt x="25045" y="23522"/>
                    </a:cubicBezTo>
                    <a:cubicBezTo>
                      <a:pt x="26950" y="23272"/>
                      <a:pt x="26621" y="20417"/>
                      <a:pt x="25468" y="19327"/>
                    </a:cubicBezTo>
                    <a:cubicBezTo>
                      <a:pt x="24316" y="18236"/>
                      <a:pt x="13086" y="13406"/>
                      <a:pt x="12837" y="12695"/>
                    </a:cubicBezTo>
                    <a:cubicBezTo>
                      <a:pt x="12473" y="11659"/>
                      <a:pt x="8980" y="5747"/>
                      <a:pt x="6339" y="1953"/>
                    </a:cubicBezTo>
                    <a:cubicBezTo>
                      <a:pt x="5442" y="665"/>
                      <a:pt x="4163" y="0"/>
                      <a:pt x="30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5"/>
              <p:cNvSpPr/>
              <p:nvPr/>
            </p:nvSpPr>
            <p:spPr>
              <a:xfrm>
                <a:off x="-5943400" y="-442825"/>
                <a:ext cx="242975" cy="139500"/>
              </a:xfrm>
              <a:custGeom>
                <a:rect b="b" l="l" r="r" t="t"/>
                <a:pathLst>
                  <a:path extrusionOk="0" h="5580" w="9719">
                    <a:moveTo>
                      <a:pt x="1100" y="1"/>
                    </a:moveTo>
                    <a:cubicBezTo>
                      <a:pt x="741" y="1"/>
                      <a:pt x="475" y="31"/>
                      <a:pt x="332" y="34"/>
                    </a:cubicBezTo>
                    <a:cubicBezTo>
                      <a:pt x="332" y="34"/>
                      <a:pt x="1" y="4640"/>
                      <a:pt x="171" y="4718"/>
                    </a:cubicBezTo>
                    <a:cubicBezTo>
                      <a:pt x="359" y="4796"/>
                      <a:pt x="4019" y="5332"/>
                      <a:pt x="5065" y="5501"/>
                    </a:cubicBezTo>
                    <a:cubicBezTo>
                      <a:pt x="5407" y="5556"/>
                      <a:pt x="5754" y="5579"/>
                      <a:pt x="6098" y="5579"/>
                    </a:cubicBezTo>
                    <a:cubicBezTo>
                      <a:pt x="7778" y="5579"/>
                      <a:pt x="9354" y="5022"/>
                      <a:pt x="9613" y="4874"/>
                    </a:cubicBezTo>
                    <a:cubicBezTo>
                      <a:pt x="9704" y="4819"/>
                      <a:pt x="9719" y="4620"/>
                      <a:pt x="9676" y="4365"/>
                    </a:cubicBezTo>
                    <a:cubicBezTo>
                      <a:pt x="9673" y="4331"/>
                      <a:pt x="9665" y="4296"/>
                      <a:pt x="9655" y="4262"/>
                    </a:cubicBezTo>
                    <a:cubicBezTo>
                      <a:pt x="9620" y="4084"/>
                      <a:pt x="9569" y="3907"/>
                      <a:pt x="9503" y="3737"/>
                    </a:cubicBezTo>
                    <a:cubicBezTo>
                      <a:pt x="9493" y="3702"/>
                      <a:pt x="9480" y="3669"/>
                      <a:pt x="9463" y="3636"/>
                    </a:cubicBezTo>
                    <a:cubicBezTo>
                      <a:pt x="9393" y="3455"/>
                      <a:pt x="9312" y="3285"/>
                      <a:pt x="9219" y="3145"/>
                    </a:cubicBezTo>
                    <a:cubicBezTo>
                      <a:pt x="9198" y="3105"/>
                      <a:pt x="9174" y="3066"/>
                      <a:pt x="9146" y="3030"/>
                    </a:cubicBezTo>
                    <a:cubicBezTo>
                      <a:pt x="9053" y="2903"/>
                      <a:pt x="8962" y="2812"/>
                      <a:pt x="8867" y="2771"/>
                    </a:cubicBezTo>
                    <a:cubicBezTo>
                      <a:pt x="8469" y="2603"/>
                      <a:pt x="7963" y="2582"/>
                      <a:pt x="7483" y="2582"/>
                    </a:cubicBezTo>
                    <a:cubicBezTo>
                      <a:pt x="7319" y="2582"/>
                      <a:pt x="7157" y="2584"/>
                      <a:pt x="7004" y="2584"/>
                    </a:cubicBezTo>
                    <a:cubicBezTo>
                      <a:pt x="6657" y="2584"/>
                      <a:pt x="6352" y="2571"/>
                      <a:pt x="6151" y="2487"/>
                    </a:cubicBezTo>
                    <a:cubicBezTo>
                      <a:pt x="5122" y="2053"/>
                      <a:pt x="4962" y="1152"/>
                      <a:pt x="3449" y="488"/>
                    </a:cubicBezTo>
                    <a:cubicBezTo>
                      <a:pt x="2513" y="81"/>
                      <a:pt x="1684" y="1"/>
                      <a:pt x="11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5"/>
              <p:cNvSpPr/>
              <p:nvPr/>
            </p:nvSpPr>
            <p:spPr>
              <a:xfrm>
                <a:off x="-5782600" y="-336300"/>
                <a:ext cx="81100" cy="16200"/>
              </a:xfrm>
              <a:custGeom>
                <a:rect b="b" l="l" r="r" t="t"/>
                <a:pathLst>
                  <a:path extrusionOk="0" h="648" w="3244">
                    <a:moveTo>
                      <a:pt x="3224" y="1"/>
                    </a:moveTo>
                    <a:cubicBezTo>
                      <a:pt x="2171" y="198"/>
                      <a:pt x="1114" y="356"/>
                      <a:pt x="64" y="558"/>
                    </a:cubicBezTo>
                    <a:cubicBezTo>
                      <a:pt x="1" y="568"/>
                      <a:pt x="14" y="647"/>
                      <a:pt x="74" y="647"/>
                    </a:cubicBezTo>
                    <a:cubicBezTo>
                      <a:pt x="1128" y="644"/>
                      <a:pt x="2227" y="426"/>
                      <a:pt x="3244" y="104"/>
                    </a:cubicBezTo>
                    <a:cubicBezTo>
                      <a:pt x="3241" y="70"/>
                      <a:pt x="3235" y="35"/>
                      <a:pt x="32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5"/>
              <p:cNvSpPr/>
              <p:nvPr/>
            </p:nvSpPr>
            <p:spPr>
              <a:xfrm>
                <a:off x="-5786950" y="-351925"/>
                <a:ext cx="81150" cy="16025"/>
              </a:xfrm>
              <a:custGeom>
                <a:rect b="b" l="l" r="r" t="t"/>
                <a:pathLst>
                  <a:path extrusionOk="0" h="641" w="3246">
                    <a:moveTo>
                      <a:pt x="3205" y="0"/>
                    </a:moveTo>
                    <a:cubicBezTo>
                      <a:pt x="2158" y="198"/>
                      <a:pt x="1101" y="351"/>
                      <a:pt x="58" y="551"/>
                    </a:cubicBezTo>
                    <a:cubicBezTo>
                      <a:pt x="0" y="563"/>
                      <a:pt x="13" y="641"/>
                      <a:pt x="70" y="641"/>
                    </a:cubicBezTo>
                    <a:cubicBezTo>
                      <a:pt x="70" y="641"/>
                      <a:pt x="71" y="641"/>
                      <a:pt x="71" y="641"/>
                    </a:cubicBezTo>
                    <a:cubicBezTo>
                      <a:pt x="1132" y="638"/>
                      <a:pt x="2229" y="422"/>
                      <a:pt x="3245" y="102"/>
                    </a:cubicBezTo>
                    <a:cubicBezTo>
                      <a:pt x="3235" y="66"/>
                      <a:pt x="3222" y="33"/>
                      <a:pt x="3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5"/>
              <p:cNvSpPr/>
              <p:nvPr/>
            </p:nvSpPr>
            <p:spPr>
              <a:xfrm>
                <a:off x="-5791325" y="-367075"/>
                <a:ext cx="78425" cy="15425"/>
              </a:xfrm>
              <a:custGeom>
                <a:rect b="b" l="l" r="r" t="t"/>
                <a:pathLst>
                  <a:path extrusionOk="0" h="617" w="3137">
                    <a:moveTo>
                      <a:pt x="3063" y="0"/>
                    </a:moveTo>
                    <a:cubicBezTo>
                      <a:pt x="2062" y="187"/>
                      <a:pt x="1056" y="335"/>
                      <a:pt x="58" y="527"/>
                    </a:cubicBezTo>
                    <a:cubicBezTo>
                      <a:pt x="1" y="540"/>
                      <a:pt x="13" y="617"/>
                      <a:pt x="68" y="617"/>
                    </a:cubicBezTo>
                    <a:cubicBezTo>
                      <a:pt x="69" y="617"/>
                      <a:pt x="70" y="617"/>
                      <a:pt x="71" y="617"/>
                    </a:cubicBezTo>
                    <a:cubicBezTo>
                      <a:pt x="1089" y="617"/>
                      <a:pt x="2150" y="413"/>
                      <a:pt x="3136" y="115"/>
                    </a:cubicBezTo>
                    <a:cubicBezTo>
                      <a:pt x="3115" y="75"/>
                      <a:pt x="3091" y="36"/>
                      <a:pt x="3063" y="0"/>
                    </a:cubicBezTo>
                    <a:close/>
                  </a:path>
                </a:pathLst>
              </a:custGeom>
              <a:solidFill>
                <a:srgbClr val="E0BE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5"/>
              <p:cNvSpPr/>
              <p:nvPr/>
            </p:nvSpPr>
            <p:spPr>
              <a:xfrm>
                <a:off x="-5876050" y="-437950"/>
                <a:ext cx="104975" cy="46250"/>
              </a:xfrm>
              <a:custGeom>
                <a:rect b="b" l="l" r="r" t="t"/>
                <a:pathLst>
                  <a:path extrusionOk="0" h="1850" w="4199">
                    <a:moveTo>
                      <a:pt x="1" y="1"/>
                    </a:moveTo>
                    <a:lnTo>
                      <a:pt x="656" y="1849"/>
                    </a:lnTo>
                    <a:cubicBezTo>
                      <a:pt x="656" y="1849"/>
                      <a:pt x="2271" y="1608"/>
                      <a:pt x="2146" y="1400"/>
                    </a:cubicBezTo>
                    <a:cubicBezTo>
                      <a:pt x="2024" y="1191"/>
                      <a:pt x="3653" y="1453"/>
                      <a:pt x="4017" y="757"/>
                    </a:cubicBezTo>
                    <a:cubicBezTo>
                      <a:pt x="4199" y="406"/>
                      <a:pt x="3731" y="218"/>
                      <a:pt x="3032" y="218"/>
                    </a:cubicBezTo>
                    <a:cubicBezTo>
                      <a:pt x="2919" y="218"/>
                      <a:pt x="2801" y="223"/>
                      <a:pt x="2679" y="233"/>
                    </a:cubicBezTo>
                    <a:cubicBezTo>
                      <a:pt x="2548" y="243"/>
                      <a:pt x="2401" y="248"/>
                      <a:pt x="2244" y="248"/>
                    </a:cubicBezTo>
                    <a:cubicBezTo>
                      <a:pt x="1348" y="248"/>
                      <a:pt x="150" y="98"/>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5"/>
              <p:cNvSpPr/>
              <p:nvPr/>
            </p:nvSpPr>
            <p:spPr>
              <a:xfrm>
                <a:off x="-6504125" y="-935025"/>
                <a:ext cx="629100" cy="632850"/>
              </a:xfrm>
              <a:custGeom>
                <a:rect b="b" l="l" r="r" t="t"/>
                <a:pathLst>
                  <a:path extrusionOk="0" h="25314" w="25164">
                    <a:moveTo>
                      <a:pt x="2727" y="1"/>
                    </a:moveTo>
                    <a:cubicBezTo>
                      <a:pt x="931" y="1"/>
                      <a:pt x="1" y="2476"/>
                      <a:pt x="646" y="5293"/>
                    </a:cubicBezTo>
                    <a:cubicBezTo>
                      <a:pt x="1722" y="10000"/>
                      <a:pt x="6576" y="16517"/>
                      <a:pt x="8875" y="19145"/>
                    </a:cubicBezTo>
                    <a:cubicBezTo>
                      <a:pt x="11172" y="21772"/>
                      <a:pt x="22882" y="25313"/>
                      <a:pt x="22882" y="25313"/>
                    </a:cubicBezTo>
                    <a:cubicBezTo>
                      <a:pt x="25164" y="21876"/>
                      <a:pt x="24321" y="18476"/>
                      <a:pt x="24321" y="18476"/>
                    </a:cubicBezTo>
                    <a:cubicBezTo>
                      <a:pt x="24321" y="18476"/>
                      <a:pt x="15708" y="14019"/>
                      <a:pt x="15272" y="13534"/>
                    </a:cubicBezTo>
                    <a:cubicBezTo>
                      <a:pt x="14837" y="13048"/>
                      <a:pt x="11772" y="11233"/>
                      <a:pt x="7293" y="3978"/>
                    </a:cubicBezTo>
                    <a:cubicBezTo>
                      <a:pt x="5524" y="1113"/>
                      <a:pt x="3931" y="1"/>
                      <a:pt x="2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5"/>
              <p:cNvSpPr/>
              <p:nvPr/>
            </p:nvSpPr>
            <p:spPr>
              <a:xfrm>
                <a:off x="-6510125" y="-950425"/>
                <a:ext cx="599900" cy="654650"/>
              </a:xfrm>
              <a:custGeom>
                <a:rect b="b" l="l" r="r" t="t"/>
                <a:pathLst>
                  <a:path extrusionOk="0" h="26186" w="23996">
                    <a:moveTo>
                      <a:pt x="3058" y="1"/>
                    </a:moveTo>
                    <a:cubicBezTo>
                      <a:pt x="1009" y="1"/>
                      <a:pt x="0" y="2997"/>
                      <a:pt x="428" y="5849"/>
                    </a:cubicBezTo>
                    <a:cubicBezTo>
                      <a:pt x="1061" y="10084"/>
                      <a:pt x="6780" y="17853"/>
                      <a:pt x="8461" y="19674"/>
                    </a:cubicBezTo>
                    <a:cubicBezTo>
                      <a:pt x="10141" y="21494"/>
                      <a:pt x="12798" y="23541"/>
                      <a:pt x="14297" y="24334"/>
                    </a:cubicBezTo>
                    <a:cubicBezTo>
                      <a:pt x="15609" y="25028"/>
                      <a:pt x="18196" y="26185"/>
                      <a:pt x="19825" y="26185"/>
                    </a:cubicBezTo>
                    <a:cubicBezTo>
                      <a:pt x="20309" y="26185"/>
                      <a:pt x="20709" y="26083"/>
                      <a:pt x="20965" y="25835"/>
                    </a:cubicBezTo>
                    <a:cubicBezTo>
                      <a:pt x="22703" y="24153"/>
                      <a:pt x="23996" y="19978"/>
                      <a:pt x="23093" y="18053"/>
                    </a:cubicBezTo>
                    <a:cubicBezTo>
                      <a:pt x="22508" y="16808"/>
                      <a:pt x="16190" y="14358"/>
                      <a:pt x="15666" y="13871"/>
                    </a:cubicBezTo>
                    <a:cubicBezTo>
                      <a:pt x="15143" y="13383"/>
                      <a:pt x="10010" y="6502"/>
                      <a:pt x="6729" y="2472"/>
                    </a:cubicBezTo>
                    <a:cubicBezTo>
                      <a:pt x="5291" y="705"/>
                      <a:pt x="4052" y="1"/>
                      <a:pt x="3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5"/>
              <p:cNvSpPr/>
              <p:nvPr/>
            </p:nvSpPr>
            <p:spPr>
              <a:xfrm>
                <a:off x="-6671275" y="869050"/>
                <a:ext cx="373575" cy="167700"/>
              </a:xfrm>
              <a:custGeom>
                <a:rect b="b" l="l" r="r" t="t"/>
                <a:pathLst>
                  <a:path extrusionOk="0" h="6708" w="14943">
                    <a:moveTo>
                      <a:pt x="1195" y="0"/>
                    </a:moveTo>
                    <a:cubicBezTo>
                      <a:pt x="1195" y="0"/>
                      <a:pt x="1" y="4412"/>
                      <a:pt x="541" y="4856"/>
                    </a:cubicBezTo>
                    <a:cubicBezTo>
                      <a:pt x="945" y="5191"/>
                      <a:pt x="8581" y="6708"/>
                      <a:pt x="12472" y="6708"/>
                    </a:cubicBezTo>
                    <a:cubicBezTo>
                      <a:pt x="13767" y="6708"/>
                      <a:pt x="14648" y="6539"/>
                      <a:pt x="14706" y="6103"/>
                    </a:cubicBezTo>
                    <a:cubicBezTo>
                      <a:pt x="14943" y="4355"/>
                      <a:pt x="8691" y="1010"/>
                      <a:pt x="8691" y="1010"/>
                    </a:cubicBezTo>
                    <a:lnTo>
                      <a:pt x="11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5"/>
              <p:cNvSpPr/>
              <p:nvPr/>
            </p:nvSpPr>
            <p:spPr>
              <a:xfrm>
                <a:off x="-6681650" y="984350"/>
                <a:ext cx="398125" cy="68025"/>
              </a:xfrm>
              <a:custGeom>
                <a:rect b="b" l="l" r="r" t="t"/>
                <a:pathLst>
                  <a:path extrusionOk="0" h="2721" w="15925">
                    <a:moveTo>
                      <a:pt x="780" y="0"/>
                    </a:moveTo>
                    <a:cubicBezTo>
                      <a:pt x="274" y="0"/>
                      <a:pt x="0" y="763"/>
                      <a:pt x="549" y="924"/>
                    </a:cubicBezTo>
                    <a:cubicBezTo>
                      <a:pt x="3165" y="1691"/>
                      <a:pt x="5774" y="2124"/>
                      <a:pt x="8474" y="2440"/>
                    </a:cubicBezTo>
                    <a:cubicBezTo>
                      <a:pt x="9707" y="2585"/>
                      <a:pt x="10955" y="2720"/>
                      <a:pt x="12196" y="2720"/>
                    </a:cubicBezTo>
                    <a:cubicBezTo>
                      <a:pt x="13284" y="2720"/>
                      <a:pt x="14367" y="2617"/>
                      <a:pt x="15434" y="2324"/>
                    </a:cubicBezTo>
                    <a:cubicBezTo>
                      <a:pt x="15925" y="2189"/>
                      <a:pt x="15735" y="1402"/>
                      <a:pt x="15278" y="1402"/>
                    </a:cubicBezTo>
                    <a:cubicBezTo>
                      <a:pt x="15249" y="1402"/>
                      <a:pt x="15219" y="1405"/>
                      <a:pt x="15187" y="1412"/>
                    </a:cubicBezTo>
                    <a:cubicBezTo>
                      <a:pt x="14152" y="1638"/>
                      <a:pt x="13124" y="1723"/>
                      <a:pt x="12095" y="1723"/>
                    </a:cubicBezTo>
                    <a:cubicBezTo>
                      <a:pt x="10861" y="1723"/>
                      <a:pt x="9628" y="1601"/>
                      <a:pt x="8383" y="1455"/>
                    </a:cubicBezTo>
                    <a:cubicBezTo>
                      <a:pt x="5846" y="1157"/>
                      <a:pt x="3394" y="744"/>
                      <a:pt x="933" y="23"/>
                    </a:cubicBezTo>
                    <a:cubicBezTo>
                      <a:pt x="880" y="7"/>
                      <a:pt x="829" y="0"/>
                      <a:pt x="7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5"/>
              <p:cNvSpPr/>
              <p:nvPr/>
            </p:nvSpPr>
            <p:spPr>
              <a:xfrm>
                <a:off x="-6478325" y="892700"/>
                <a:ext cx="65625" cy="40050"/>
              </a:xfrm>
              <a:custGeom>
                <a:rect b="b" l="l" r="r" t="t"/>
                <a:pathLst>
                  <a:path extrusionOk="0" h="1602" w="2625">
                    <a:moveTo>
                      <a:pt x="1812" y="1"/>
                    </a:moveTo>
                    <a:cubicBezTo>
                      <a:pt x="1160" y="1"/>
                      <a:pt x="412" y="548"/>
                      <a:pt x="143" y="1057"/>
                    </a:cubicBezTo>
                    <a:cubicBezTo>
                      <a:pt x="0" y="1328"/>
                      <a:pt x="262" y="1602"/>
                      <a:pt x="525" y="1602"/>
                    </a:cubicBezTo>
                    <a:cubicBezTo>
                      <a:pt x="602" y="1602"/>
                      <a:pt x="679" y="1578"/>
                      <a:pt x="747" y="1523"/>
                    </a:cubicBezTo>
                    <a:cubicBezTo>
                      <a:pt x="999" y="1317"/>
                      <a:pt x="1185" y="1070"/>
                      <a:pt x="1490" y="928"/>
                    </a:cubicBezTo>
                    <a:cubicBezTo>
                      <a:pt x="1796" y="786"/>
                      <a:pt x="2140" y="775"/>
                      <a:pt x="2453" y="653"/>
                    </a:cubicBezTo>
                    <a:cubicBezTo>
                      <a:pt x="2574" y="605"/>
                      <a:pt x="2625" y="434"/>
                      <a:pt x="2539" y="332"/>
                    </a:cubicBezTo>
                    <a:cubicBezTo>
                      <a:pt x="2342" y="97"/>
                      <a:pt x="2085" y="1"/>
                      <a:pt x="18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5"/>
              <p:cNvSpPr/>
              <p:nvPr/>
            </p:nvSpPr>
            <p:spPr>
              <a:xfrm>
                <a:off x="-6454475" y="909550"/>
                <a:ext cx="65600" cy="40100"/>
              </a:xfrm>
              <a:custGeom>
                <a:rect b="b" l="l" r="r" t="t"/>
                <a:pathLst>
                  <a:path extrusionOk="0" h="1604" w="2624">
                    <a:moveTo>
                      <a:pt x="1812" y="1"/>
                    </a:moveTo>
                    <a:cubicBezTo>
                      <a:pt x="1160" y="1"/>
                      <a:pt x="412" y="548"/>
                      <a:pt x="144" y="1056"/>
                    </a:cubicBezTo>
                    <a:cubicBezTo>
                      <a:pt x="1" y="1329"/>
                      <a:pt x="263" y="1603"/>
                      <a:pt x="525" y="1603"/>
                    </a:cubicBezTo>
                    <a:cubicBezTo>
                      <a:pt x="603" y="1603"/>
                      <a:pt x="680" y="1579"/>
                      <a:pt x="747" y="1524"/>
                    </a:cubicBezTo>
                    <a:cubicBezTo>
                      <a:pt x="999" y="1318"/>
                      <a:pt x="1184" y="1071"/>
                      <a:pt x="1490" y="929"/>
                    </a:cubicBezTo>
                    <a:cubicBezTo>
                      <a:pt x="1795" y="787"/>
                      <a:pt x="2141" y="776"/>
                      <a:pt x="2453" y="652"/>
                    </a:cubicBezTo>
                    <a:cubicBezTo>
                      <a:pt x="2575" y="606"/>
                      <a:pt x="2624" y="435"/>
                      <a:pt x="2539" y="332"/>
                    </a:cubicBezTo>
                    <a:cubicBezTo>
                      <a:pt x="2342" y="97"/>
                      <a:pt x="2085" y="1"/>
                      <a:pt x="18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5"/>
              <p:cNvSpPr/>
              <p:nvPr/>
            </p:nvSpPr>
            <p:spPr>
              <a:xfrm>
                <a:off x="-6430600" y="926450"/>
                <a:ext cx="65600" cy="40075"/>
              </a:xfrm>
              <a:custGeom>
                <a:rect b="b" l="l" r="r" t="t"/>
                <a:pathLst>
                  <a:path extrusionOk="0" h="1603" w="2624">
                    <a:moveTo>
                      <a:pt x="1812" y="0"/>
                    </a:moveTo>
                    <a:cubicBezTo>
                      <a:pt x="1160" y="0"/>
                      <a:pt x="412" y="548"/>
                      <a:pt x="144" y="1055"/>
                    </a:cubicBezTo>
                    <a:cubicBezTo>
                      <a:pt x="1" y="1328"/>
                      <a:pt x="262" y="1602"/>
                      <a:pt x="524" y="1602"/>
                    </a:cubicBezTo>
                    <a:cubicBezTo>
                      <a:pt x="602" y="1602"/>
                      <a:pt x="679" y="1578"/>
                      <a:pt x="746" y="1523"/>
                    </a:cubicBezTo>
                    <a:cubicBezTo>
                      <a:pt x="998" y="1317"/>
                      <a:pt x="1184" y="1070"/>
                      <a:pt x="1489" y="928"/>
                    </a:cubicBezTo>
                    <a:cubicBezTo>
                      <a:pt x="1795" y="786"/>
                      <a:pt x="2139" y="775"/>
                      <a:pt x="2452" y="652"/>
                    </a:cubicBezTo>
                    <a:cubicBezTo>
                      <a:pt x="2574" y="604"/>
                      <a:pt x="2624" y="434"/>
                      <a:pt x="2538" y="332"/>
                    </a:cubicBezTo>
                    <a:cubicBezTo>
                      <a:pt x="2341" y="97"/>
                      <a:pt x="2085" y="0"/>
                      <a:pt x="18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5"/>
              <p:cNvSpPr/>
              <p:nvPr/>
            </p:nvSpPr>
            <p:spPr>
              <a:xfrm>
                <a:off x="-6664100" y="-252525"/>
                <a:ext cx="367650" cy="1154875"/>
              </a:xfrm>
              <a:custGeom>
                <a:rect b="b" l="l" r="r" t="t"/>
                <a:pathLst>
                  <a:path extrusionOk="0" h="46195" w="14706">
                    <a:moveTo>
                      <a:pt x="3275" y="0"/>
                    </a:moveTo>
                    <a:cubicBezTo>
                      <a:pt x="3275" y="0"/>
                      <a:pt x="261" y="6946"/>
                      <a:pt x="2126" y="13656"/>
                    </a:cubicBezTo>
                    <a:cubicBezTo>
                      <a:pt x="3372" y="18148"/>
                      <a:pt x="4267" y="23473"/>
                      <a:pt x="4710" y="25589"/>
                    </a:cubicBezTo>
                    <a:cubicBezTo>
                      <a:pt x="5153" y="27703"/>
                      <a:pt x="1" y="43527"/>
                      <a:pt x="1336" y="44996"/>
                    </a:cubicBezTo>
                    <a:cubicBezTo>
                      <a:pt x="2103" y="45840"/>
                      <a:pt x="4060" y="46195"/>
                      <a:pt x="5725" y="46195"/>
                    </a:cubicBezTo>
                    <a:cubicBezTo>
                      <a:pt x="6957" y="46195"/>
                      <a:pt x="8029" y="46001"/>
                      <a:pt x="8342" y="45668"/>
                    </a:cubicBezTo>
                    <a:cubicBezTo>
                      <a:pt x="9078" y="44886"/>
                      <a:pt x="14018" y="28920"/>
                      <a:pt x="14361" y="25539"/>
                    </a:cubicBezTo>
                    <a:cubicBezTo>
                      <a:pt x="14705" y="22159"/>
                      <a:pt x="14005" y="57"/>
                      <a:pt x="14005" y="57"/>
                    </a:cubicBezTo>
                    <a:lnTo>
                      <a:pt x="3275" y="0"/>
                    </a:lnTo>
                    <a:close/>
                  </a:path>
                </a:pathLst>
              </a:custGeom>
              <a:solidFill>
                <a:srgbClr val="F7D9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5"/>
              <p:cNvSpPr/>
              <p:nvPr/>
            </p:nvSpPr>
            <p:spPr>
              <a:xfrm>
                <a:off x="-6668775" y="-294700"/>
                <a:ext cx="394400" cy="1217650"/>
              </a:xfrm>
              <a:custGeom>
                <a:rect b="b" l="l" r="r" t="t"/>
                <a:pathLst>
                  <a:path extrusionOk="0" h="48706" w="15776">
                    <a:moveTo>
                      <a:pt x="3034" y="1"/>
                    </a:moveTo>
                    <a:cubicBezTo>
                      <a:pt x="3034" y="1"/>
                      <a:pt x="396" y="7696"/>
                      <a:pt x="1609" y="14240"/>
                    </a:cubicBezTo>
                    <a:cubicBezTo>
                      <a:pt x="2823" y="20782"/>
                      <a:pt x="4580" y="26602"/>
                      <a:pt x="4553" y="27497"/>
                    </a:cubicBezTo>
                    <a:cubicBezTo>
                      <a:pt x="4526" y="28394"/>
                      <a:pt x="1" y="46956"/>
                      <a:pt x="487" y="47842"/>
                    </a:cubicBezTo>
                    <a:cubicBezTo>
                      <a:pt x="770" y="48355"/>
                      <a:pt x="3510" y="48705"/>
                      <a:pt x="5945" y="48705"/>
                    </a:cubicBezTo>
                    <a:cubicBezTo>
                      <a:pt x="7716" y="48705"/>
                      <a:pt x="9326" y="48520"/>
                      <a:pt x="9710" y="48077"/>
                    </a:cubicBezTo>
                    <a:cubicBezTo>
                      <a:pt x="10623" y="47026"/>
                      <a:pt x="15271" y="29859"/>
                      <a:pt x="15524" y="26358"/>
                    </a:cubicBezTo>
                    <a:cubicBezTo>
                      <a:pt x="15775" y="22858"/>
                      <a:pt x="15290" y="840"/>
                      <a:pt x="15290" y="840"/>
                    </a:cubicBezTo>
                    <a:lnTo>
                      <a:pt x="303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5"/>
              <p:cNvSpPr/>
              <p:nvPr/>
            </p:nvSpPr>
            <p:spPr>
              <a:xfrm>
                <a:off x="-6816500" y="936425"/>
                <a:ext cx="373250" cy="157350"/>
              </a:xfrm>
              <a:custGeom>
                <a:rect b="b" l="l" r="r" t="t"/>
                <a:pathLst>
                  <a:path extrusionOk="0" h="6294" w="14930">
                    <a:moveTo>
                      <a:pt x="1028" y="0"/>
                    </a:moveTo>
                    <a:cubicBezTo>
                      <a:pt x="1028" y="0"/>
                      <a:pt x="0" y="4452"/>
                      <a:pt x="555" y="4877"/>
                    </a:cubicBezTo>
                    <a:cubicBezTo>
                      <a:pt x="950" y="5179"/>
                      <a:pt x="7833" y="6294"/>
                      <a:pt x="11871" y="6294"/>
                    </a:cubicBezTo>
                    <a:cubicBezTo>
                      <a:pt x="13531" y="6294"/>
                      <a:pt x="14710" y="6105"/>
                      <a:pt x="14760" y="5594"/>
                    </a:cubicBezTo>
                    <a:cubicBezTo>
                      <a:pt x="14929" y="3840"/>
                      <a:pt x="8557" y="731"/>
                      <a:pt x="8557" y="731"/>
                    </a:cubicBezTo>
                    <a:lnTo>
                      <a:pt x="10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5"/>
              <p:cNvSpPr/>
              <p:nvPr/>
            </p:nvSpPr>
            <p:spPr>
              <a:xfrm>
                <a:off x="-6826175" y="1052400"/>
                <a:ext cx="399250" cy="57675"/>
              </a:xfrm>
              <a:custGeom>
                <a:rect b="b" l="l" r="r" t="t"/>
                <a:pathLst>
                  <a:path extrusionOk="0" h="2307" w="15970">
                    <a:moveTo>
                      <a:pt x="777" y="1"/>
                    </a:moveTo>
                    <a:cubicBezTo>
                      <a:pt x="259" y="1"/>
                      <a:pt x="1" y="791"/>
                      <a:pt x="564" y="933"/>
                    </a:cubicBezTo>
                    <a:cubicBezTo>
                      <a:pt x="3205" y="1603"/>
                      <a:pt x="5830" y="1937"/>
                      <a:pt x="8539" y="2152"/>
                    </a:cubicBezTo>
                    <a:cubicBezTo>
                      <a:pt x="9544" y="2233"/>
                      <a:pt x="10558" y="2306"/>
                      <a:pt x="11568" y="2306"/>
                    </a:cubicBezTo>
                    <a:cubicBezTo>
                      <a:pt x="12891" y="2306"/>
                      <a:pt x="14208" y="2180"/>
                      <a:pt x="15490" y="1777"/>
                    </a:cubicBezTo>
                    <a:cubicBezTo>
                      <a:pt x="15970" y="1625"/>
                      <a:pt x="15762" y="861"/>
                      <a:pt x="15314" y="861"/>
                    </a:cubicBezTo>
                    <a:cubicBezTo>
                      <a:pt x="15280" y="861"/>
                      <a:pt x="15245" y="865"/>
                      <a:pt x="15208" y="874"/>
                    </a:cubicBezTo>
                    <a:cubicBezTo>
                      <a:pt x="13930" y="1204"/>
                      <a:pt x="12654" y="1314"/>
                      <a:pt x="11371" y="1314"/>
                    </a:cubicBezTo>
                    <a:cubicBezTo>
                      <a:pt x="10389" y="1314"/>
                      <a:pt x="9404" y="1250"/>
                      <a:pt x="8411" y="1171"/>
                    </a:cubicBezTo>
                    <a:cubicBezTo>
                      <a:pt x="5864" y="969"/>
                      <a:pt x="3398" y="649"/>
                      <a:pt x="914" y="18"/>
                    </a:cubicBezTo>
                    <a:cubicBezTo>
                      <a:pt x="867" y="6"/>
                      <a:pt x="821" y="1"/>
                      <a:pt x="7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5"/>
              <p:cNvSpPr/>
              <p:nvPr/>
            </p:nvSpPr>
            <p:spPr>
              <a:xfrm>
                <a:off x="-6625625" y="952225"/>
                <a:ext cx="64675" cy="41275"/>
              </a:xfrm>
              <a:custGeom>
                <a:rect b="b" l="l" r="r" t="t"/>
                <a:pathLst>
                  <a:path extrusionOk="0" h="1651" w="2587">
                    <a:moveTo>
                      <a:pt x="1802" y="1"/>
                    </a:moveTo>
                    <a:cubicBezTo>
                      <a:pt x="1140" y="1"/>
                      <a:pt x="386" y="590"/>
                      <a:pt x="132" y="1119"/>
                    </a:cubicBezTo>
                    <a:cubicBezTo>
                      <a:pt x="0" y="1392"/>
                      <a:pt x="260" y="1651"/>
                      <a:pt x="517" y="1651"/>
                    </a:cubicBezTo>
                    <a:cubicBezTo>
                      <a:pt x="599" y="1651"/>
                      <a:pt x="681" y="1625"/>
                      <a:pt x="750" y="1564"/>
                    </a:cubicBezTo>
                    <a:cubicBezTo>
                      <a:pt x="995" y="1348"/>
                      <a:pt x="1170" y="1094"/>
                      <a:pt x="1471" y="941"/>
                    </a:cubicBezTo>
                    <a:cubicBezTo>
                      <a:pt x="1771" y="787"/>
                      <a:pt x="2115" y="763"/>
                      <a:pt x="2423" y="628"/>
                    </a:cubicBezTo>
                    <a:cubicBezTo>
                      <a:pt x="2543" y="578"/>
                      <a:pt x="2586" y="406"/>
                      <a:pt x="2496" y="305"/>
                    </a:cubicBezTo>
                    <a:cubicBezTo>
                      <a:pt x="2302" y="90"/>
                      <a:pt x="2059" y="1"/>
                      <a:pt x="1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5"/>
              <p:cNvSpPr/>
              <p:nvPr/>
            </p:nvSpPr>
            <p:spPr>
              <a:xfrm>
                <a:off x="-6601175" y="968225"/>
                <a:ext cx="64675" cy="41250"/>
              </a:xfrm>
              <a:custGeom>
                <a:rect b="b" l="l" r="r" t="t"/>
                <a:pathLst>
                  <a:path extrusionOk="0" h="1650" w="2587">
                    <a:moveTo>
                      <a:pt x="1802" y="1"/>
                    </a:moveTo>
                    <a:cubicBezTo>
                      <a:pt x="1140" y="1"/>
                      <a:pt x="387" y="589"/>
                      <a:pt x="133" y="1118"/>
                    </a:cubicBezTo>
                    <a:cubicBezTo>
                      <a:pt x="1" y="1391"/>
                      <a:pt x="261" y="1650"/>
                      <a:pt x="517" y="1650"/>
                    </a:cubicBezTo>
                    <a:cubicBezTo>
                      <a:pt x="599" y="1650"/>
                      <a:pt x="681" y="1624"/>
                      <a:pt x="749" y="1563"/>
                    </a:cubicBezTo>
                    <a:cubicBezTo>
                      <a:pt x="995" y="1347"/>
                      <a:pt x="1171" y="1093"/>
                      <a:pt x="1470" y="940"/>
                    </a:cubicBezTo>
                    <a:cubicBezTo>
                      <a:pt x="1770" y="786"/>
                      <a:pt x="2114" y="762"/>
                      <a:pt x="2422" y="629"/>
                    </a:cubicBezTo>
                    <a:cubicBezTo>
                      <a:pt x="2543" y="577"/>
                      <a:pt x="2587" y="405"/>
                      <a:pt x="2497" y="306"/>
                    </a:cubicBezTo>
                    <a:cubicBezTo>
                      <a:pt x="2302" y="90"/>
                      <a:pt x="2059" y="1"/>
                      <a:pt x="1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5"/>
              <p:cNvSpPr/>
              <p:nvPr/>
            </p:nvSpPr>
            <p:spPr>
              <a:xfrm>
                <a:off x="-6576700" y="984200"/>
                <a:ext cx="64675" cy="41250"/>
              </a:xfrm>
              <a:custGeom>
                <a:rect b="b" l="l" r="r" t="t"/>
                <a:pathLst>
                  <a:path extrusionOk="0" h="1650" w="2587">
                    <a:moveTo>
                      <a:pt x="1801" y="1"/>
                    </a:moveTo>
                    <a:cubicBezTo>
                      <a:pt x="1140" y="1"/>
                      <a:pt x="387" y="589"/>
                      <a:pt x="132" y="1118"/>
                    </a:cubicBezTo>
                    <a:cubicBezTo>
                      <a:pt x="1" y="1391"/>
                      <a:pt x="260" y="1650"/>
                      <a:pt x="517" y="1650"/>
                    </a:cubicBezTo>
                    <a:cubicBezTo>
                      <a:pt x="599" y="1650"/>
                      <a:pt x="680" y="1624"/>
                      <a:pt x="749" y="1563"/>
                    </a:cubicBezTo>
                    <a:cubicBezTo>
                      <a:pt x="994" y="1347"/>
                      <a:pt x="1171" y="1094"/>
                      <a:pt x="1470" y="940"/>
                    </a:cubicBezTo>
                    <a:cubicBezTo>
                      <a:pt x="1769" y="788"/>
                      <a:pt x="2114" y="764"/>
                      <a:pt x="2422" y="629"/>
                    </a:cubicBezTo>
                    <a:cubicBezTo>
                      <a:pt x="2543" y="577"/>
                      <a:pt x="2587" y="405"/>
                      <a:pt x="2497" y="306"/>
                    </a:cubicBezTo>
                    <a:cubicBezTo>
                      <a:pt x="2302" y="90"/>
                      <a:pt x="2058" y="1"/>
                      <a:pt x="18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5"/>
              <p:cNvSpPr/>
              <p:nvPr/>
            </p:nvSpPr>
            <p:spPr>
              <a:xfrm>
                <a:off x="-6843525" y="-193275"/>
                <a:ext cx="337250" cy="1159875"/>
              </a:xfrm>
              <a:custGeom>
                <a:rect b="b" l="l" r="r" t="t"/>
                <a:pathLst>
                  <a:path extrusionOk="0" h="46395" w="13490">
                    <a:moveTo>
                      <a:pt x="13490" y="1"/>
                    </a:moveTo>
                    <a:lnTo>
                      <a:pt x="2706" y="239"/>
                    </a:lnTo>
                    <a:cubicBezTo>
                      <a:pt x="2706" y="239"/>
                      <a:pt x="1" y="7271"/>
                      <a:pt x="2186" y="13933"/>
                    </a:cubicBezTo>
                    <a:cubicBezTo>
                      <a:pt x="3648" y="18393"/>
                      <a:pt x="2919" y="23748"/>
                      <a:pt x="3462" y="25853"/>
                    </a:cubicBezTo>
                    <a:cubicBezTo>
                      <a:pt x="4004" y="27957"/>
                      <a:pt x="1439" y="43879"/>
                      <a:pt x="2847" y="45311"/>
                    </a:cubicBezTo>
                    <a:cubicBezTo>
                      <a:pt x="3605" y="46082"/>
                      <a:pt x="5387" y="46395"/>
                      <a:pt x="6984" y="46395"/>
                    </a:cubicBezTo>
                    <a:cubicBezTo>
                      <a:pt x="8357" y="46395"/>
                      <a:pt x="9592" y="46163"/>
                      <a:pt x="9918" y="45792"/>
                    </a:cubicBezTo>
                    <a:cubicBezTo>
                      <a:pt x="10624" y="44988"/>
                      <a:pt x="12968" y="28929"/>
                      <a:pt x="13156" y="25538"/>
                    </a:cubicBezTo>
                    <a:cubicBezTo>
                      <a:pt x="13345" y="22146"/>
                      <a:pt x="13490" y="1"/>
                      <a:pt x="13490" y="1"/>
                    </a:cubicBezTo>
                    <a:close/>
                  </a:path>
                </a:pathLst>
              </a:custGeom>
              <a:solidFill>
                <a:srgbClr val="F7D9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5"/>
              <p:cNvSpPr/>
              <p:nvPr/>
            </p:nvSpPr>
            <p:spPr>
              <a:xfrm>
                <a:off x="-6845875" y="-229225"/>
                <a:ext cx="366125" cy="1216100"/>
              </a:xfrm>
              <a:custGeom>
                <a:rect b="b" l="l" r="r" t="t"/>
                <a:pathLst>
                  <a:path extrusionOk="0" h="48644" w="14645">
                    <a:moveTo>
                      <a:pt x="2292" y="1"/>
                    </a:moveTo>
                    <a:cubicBezTo>
                      <a:pt x="2292" y="1"/>
                      <a:pt x="0" y="7773"/>
                      <a:pt x="1522" y="14286"/>
                    </a:cubicBezTo>
                    <a:cubicBezTo>
                      <a:pt x="3044" y="20800"/>
                      <a:pt x="3206" y="26625"/>
                      <a:pt x="3219" y="27522"/>
                    </a:cubicBezTo>
                    <a:cubicBezTo>
                      <a:pt x="3233" y="28419"/>
                      <a:pt x="1424" y="47063"/>
                      <a:pt x="1955" y="47937"/>
                    </a:cubicBezTo>
                    <a:cubicBezTo>
                      <a:pt x="2228" y="48385"/>
                      <a:pt x="4435" y="48644"/>
                      <a:pt x="6637" y="48644"/>
                    </a:cubicBezTo>
                    <a:cubicBezTo>
                      <a:pt x="8726" y="48644"/>
                      <a:pt x="10810" y="48411"/>
                      <a:pt x="11233" y="47886"/>
                    </a:cubicBezTo>
                    <a:cubicBezTo>
                      <a:pt x="12101" y="46809"/>
                      <a:pt x="14097" y="29591"/>
                      <a:pt x="14189" y="26081"/>
                    </a:cubicBezTo>
                    <a:cubicBezTo>
                      <a:pt x="14280" y="22572"/>
                      <a:pt x="14645" y="505"/>
                      <a:pt x="14645" y="505"/>
                    </a:cubicBezTo>
                    <a:lnTo>
                      <a:pt x="22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5"/>
              <p:cNvSpPr/>
              <p:nvPr/>
            </p:nvSpPr>
            <p:spPr>
              <a:xfrm>
                <a:off x="-6704600" y="-190575"/>
                <a:ext cx="134550" cy="109500"/>
              </a:xfrm>
              <a:custGeom>
                <a:rect b="b" l="l" r="r" t="t"/>
                <a:pathLst>
                  <a:path extrusionOk="0" h="4380" w="5382">
                    <a:moveTo>
                      <a:pt x="5250" y="1"/>
                    </a:moveTo>
                    <a:cubicBezTo>
                      <a:pt x="5207" y="1"/>
                      <a:pt x="5164" y="23"/>
                      <a:pt x="5144" y="74"/>
                    </a:cubicBezTo>
                    <a:cubicBezTo>
                      <a:pt x="4665" y="1244"/>
                      <a:pt x="4145" y="2358"/>
                      <a:pt x="3034" y="3049"/>
                    </a:cubicBezTo>
                    <a:cubicBezTo>
                      <a:pt x="2145" y="3603"/>
                      <a:pt x="1121" y="3716"/>
                      <a:pt x="160" y="4073"/>
                    </a:cubicBezTo>
                    <a:cubicBezTo>
                      <a:pt x="15" y="4127"/>
                      <a:pt x="1" y="4380"/>
                      <a:pt x="178" y="4380"/>
                    </a:cubicBezTo>
                    <a:cubicBezTo>
                      <a:pt x="182" y="4380"/>
                      <a:pt x="186" y="4380"/>
                      <a:pt x="190" y="4379"/>
                    </a:cubicBezTo>
                    <a:cubicBezTo>
                      <a:pt x="1277" y="4302"/>
                      <a:pt x="2492" y="3930"/>
                      <a:pt x="3399" y="3312"/>
                    </a:cubicBezTo>
                    <a:cubicBezTo>
                      <a:pt x="4511" y="2557"/>
                      <a:pt x="4953" y="1368"/>
                      <a:pt x="5355" y="140"/>
                    </a:cubicBezTo>
                    <a:cubicBezTo>
                      <a:pt x="5382" y="56"/>
                      <a:pt x="5317" y="1"/>
                      <a:pt x="5250" y="1"/>
                    </a:cubicBezTo>
                    <a:close/>
                  </a:path>
                </a:pathLst>
              </a:custGeom>
              <a:solidFill>
                <a:srgbClr val="BC9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5"/>
              <p:cNvSpPr/>
              <p:nvPr/>
            </p:nvSpPr>
            <p:spPr>
              <a:xfrm>
                <a:off x="-6650175" y="-13375"/>
                <a:ext cx="217500" cy="150650"/>
              </a:xfrm>
              <a:custGeom>
                <a:rect b="b" l="l" r="r" t="t"/>
                <a:pathLst>
                  <a:path extrusionOk="0" h="6026" w="8700">
                    <a:moveTo>
                      <a:pt x="1978" y="1451"/>
                    </a:moveTo>
                    <a:cubicBezTo>
                      <a:pt x="1985" y="1451"/>
                      <a:pt x="1992" y="1451"/>
                      <a:pt x="2000" y="1452"/>
                    </a:cubicBezTo>
                    <a:lnTo>
                      <a:pt x="6908" y="1826"/>
                    </a:lnTo>
                    <a:cubicBezTo>
                      <a:pt x="7071" y="1839"/>
                      <a:pt x="7193" y="1980"/>
                      <a:pt x="7181" y="2144"/>
                    </a:cubicBezTo>
                    <a:lnTo>
                      <a:pt x="7017" y="4301"/>
                    </a:lnTo>
                    <a:cubicBezTo>
                      <a:pt x="7005" y="4456"/>
                      <a:pt x="6875" y="4574"/>
                      <a:pt x="6721" y="4574"/>
                    </a:cubicBezTo>
                    <a:cubicBezTo>
                      <a:pt x="6714" y="4574"/>
                      <a:pt x="6706" y="4574"/>
                      <a:pt x="6699" y="4573"/>
                    </a:cubicBezTo>
                    <a:lnTo>
                      <a:pt x="1792" y="4199"/>
                    </a:lnTo>
                    <a:cubicBezTo>
                      <a:pt x="1629" y="4187"/>
                      <a:pt x="1506" y="4045"/>
                      <a:pt x="1518" y="3882"/>
                    </a:cubicBezTo>
                    <a:lnTo>
                      <a:pt x="1683" y="1725"/>
                    </a:lnTo>
                    <a:cubicBezTo>
                      <a:pt x="1694" y="1570"/>
                      <a:pt x="1824" y="1451"/>
                      <a:pt x="1978" y="1451"/>
                    </a:cubicBezTo>
                    <a:close/>
                    <a:moveTo>
                      <a:pt x="1979" y="1"/>
                    </a:moveTo>
                    <a:cubicBezTo>
                      <a:pt x="1074" y="1"/>
                      <a:pt x="307" y="698"/>
                      <a:pt x="237" y="1615"/>
                    </a:cubicBezTo>
                    <a:lnTo>
                      <a:pt x="72" y="3771"/>
                    </a:lnTo>
                    <a:cubicBezTo>
                      <a:pt x="1" y="4733"/>
                      <a:pt x="719" y="5571"/>
                      <a:pt x="1681" y="5646"/>
                    </a:cubicBezTo>
                    <a:lnTo>
                      <a:pt x="6588" y="6020"/>
                    </a:lnTo>
                    <a:cubicBezTo>
                      <a:pt x="6632" y="6024"/>
                      <a:pt x="6676" y="6025"/>
                      <a:pt x="6720" y="6025"/>
                    </a:cubicBezTo>
                    <a:cubicBezTo>
                      <a:pt x="7626" y="6025"/>
                      <a:pt x="8392" y="5328"/>
                      <a:pt x="8463" y="4412"/>
                    </a:cubicBezTo>
                    <a:lnTo>
                      <a:pt x="8628" y="2254"/>
                    </a:lnTo>
                    <a:cubicBezTo>
                      <a:pt x="8700" y="1293"/>
                      <a:pt x="7980" y="455"/>
                      <a:pt x="7017" y="380"/>
                    </a:cubicBezTo>
                    <a:lnTo>
                      <a:pt x="2111" y="6"/>
                    </a:lnTo>
                    <a:cubicBezTo>
                      <a:pt x="2066" y="3"/>
                      <a:pt x="2022" y="1"/>
                      <a:pt x="19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5"/>
              <p:cNvSpPr/>
              <p:nvPr/>
            </p:nvSpPr>
            <p:spPr>
              <a:xfrm>
                <a:off x="-6888525" y="155650"/>
                <a:ext cx="645425" cy="405075"/>
              </a:xfrm>
              <a:custGeom>
                <a:rect b="b" l="l" r="r" t="t"/>
                <a:pathLst>
                  <a:path extrusionOk="0" h="16203" w="25817">
                    <a:moveTo>
                      <a:pt x="1093" y="0"/>
                    </a:moveTo>
                    <a:lnTo>
                      <a:pt x="1" y="14317"/>
                    </a:lnTo>
                    <a:lnTo>
                      <a:pt x="24725" y="16202"/>
                    </a:lnTo>
                    <a:lnTo>
                      <a:pt x="25816" y="1886"/>
                    </a:lnTo>
                    <a:lnTo>
                      <a:pt x="10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5"/>
              <p:cNvSpPr/>
              <p:nvPr/>
            </p:nvSpPr>
            <p:spPr>
              <a:xfrm>
                <a:off x="-6898250" y="53025"/>
                <a:ext cx="683050" cy="371900"/>
              </a:xfrm>
              <a:custGeom>
                <a:rect b="b" l="l" r="r" t="t"/>
                <a:pathLst>
                  <a:path extrusionOk="0" h="14876" w="27322">
                    <a:moveTo>
                      <a:pt x="981" y="0"/>
                    </a:moveTo>
                    <a:lnTo>
                      <a:pt x="0" y="12867"/>
                    </a:lnTo>
                    <a:lnTo>
                      <a:pt x="26341" y="14875"/>
                    </a:lnTo>
                    <a:lnTo>
                      <a:pt x="27322" y="2008"/>
                    </a:lnTo>
                    <a:lnTo>
                      <a:pt x="9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a:off x="-6815125" y="339625"/>
                <a:ext cx="42150" cy="80175"/>
              </a:xfrm>
              <a:custGeom>
                <a:rect b="b" l="l" r="r" t="t"/>
                <a:pathLst>
                  <a:path extrusionOk="0" h="3207" w="1686">
                    <a:moveTo>
                      <a:pt x="236" y="1"/>
                    </a:moveTo>
                    <a:lnTo>
                      <a:pt x="1" y="3097"/>
                    </a:lnTo>
                    <a:lnTo>
                      <a:pt x="1449" y="3206"/>
                    </a:lnTo>
                    <a:lnTo>
                      <a:pt x="1686" y="110"/>
                    </a:lnTo>
                    <a:lnTo>
                      <a:pt x="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p:nvPr/>
            </p:nvSpPr>
            <p:spPr>
              <a:xfrm>
                <a:off x="-6364575" y="373975"/>
                <a:ext cx="42150" cy="80200"/>
              </a:xfrm>
              <a:custGeom>
                <a:rect b="b" l="l" r="r" t="t"/>
                <a:pathLst>
                  <a:path extrusionOk="0" h="3208" w="1686">
                    <a:moveTo>
                      <a:pt x="236" y="0"/>
                    </a:moveTo>
                    <a:lnTo>
                      <a:pt x="1" y="3097"/>
                    </a:lnTo>
                    <a:lnTo>
                      <a:pt x="1449" y="3207"/>
                    </a:lnTo>
                    <a:lnTo>
                      <a:pt x="1686" y="111"/>
                    </a:lnTo>
                    <a:lnTo>
                      <a:pt x="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5"/>
              <p:cNvSpPr/>
              <p:nvPr/>
            </p:nvSpPr>
            <p:spPr>
              <a:xfrm>
                <a:off x="-6867025" y="-1018325"/>
                <a:ext cx="600750" cy="878125"/>
              </a:xfrm>
              <a:custGeom>
                <a:rect b="b" l="l" r="r" t="t"/>
                <a:pathLst>
                  <a:path extrusionOk="0" h="35125" w="24030">
                    <a:moveTo>
                      <a:pt x="11843" y="0"/>
                    </a:moveTo>
                    <a:cubicBezTo>
                      <a:pt x="11319" y="0"/>
                      <a:pt x="10824" y="67"/>
                      <a:pt x="10375" y="197"/>
                    </a:cubicBezTo>
                    <a:cubicBezTo>
                      <a:pt x="3913" y="2066"/>
                      <a:pt x="3096" y="21488"/>
                      <a:pt x="2937" y="22899"/>
                    </a:cubicBezTo>
                    <a:cubicBezTo>
                      <a:pt x="2777" y="24308"/>
                      <a:pt x="1074" y="28977"/>
                      <a:pt x="746" y="29974"/>
                    </a:cubicBezTo>
                    <a:cubicBezTo>
                      <a:pt x="420" y="30971"/>
                      <a:pt x="1" y="34648"/>
                      <a:pt x="10117" y="35098"/>
                    </a:cubicBezTo>
                    <a:cubicBezTo>
                      <a:pt x="10531" y="35116"/>
                      <a:pt x="10965" y="35125"/>
                      <a:pt x="11402" y="35125"/>
                    </a:cubicBezTo>
                    <a:cubicBezTo>
                      <a:pt x="12449" y="35125"/>
                      <a:pt x="13511" y="35077"/>
                      <a:pt x="14339" y="35010"/>
                    </a:cubicBezTo>
                    <a:cubicBezTo>
                      <a:pt x="14695" y="34980"/>
                      <a:pt x="15974" y="34957"/>
                      <a:pt x="16570" y="34830"/>
                    </a:cubicBezTo>
                    <a:cubicBezTo>
                      <a:pt x="21667" y="33739"/>
                      <a:pt x="24030" y="31010"/>
                      <a:pt x="23413" y="29980"/>
                    </a:cubicBezTo>
                    <a:cubicBezTo>
                      <a:pt x="22574" y="28575"/>
                      <a:pt x="22705" y="13321"/>
                      <a:pt x="20087" y="6452"/>
                    </a:cubicBezTo>
                    <a:cubicBezTo>
                      <a:pt x="18381" y="1979"/>
                      <a:pt x="14694" y="0"/>
                      <a:pt x="118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5"/>
              <p:cNvSpPr/>
              <p:nvPr/>
            </p:nvSpPr>
            <p:spPr>
              <a:xfrm>
                <a:off x="-6481100" y="-898725"/>
                <a:ext cx="82800" cy="742400"/>
              </a:xfrm>
              <a:custGeom>
                <a:rect b="b" l="l" r="r" t="t"/>
                <a:pathLst>
                  <a:path extrusionOk="0" h="29696" w="3312">
                    <a:moveTo>
                      <a:pt x="30" y="0"/>
                    </a:moveTo>
                    <a:cubicBezTo>
                      <a:pt x="15" y="0"/>
                      <a:pt x="0" y="12"/>
                      <a:pt x="5" y="31"/>
                    </a:cubicBezTo>
                    <a:cubicBezTo>
                      <a:pt x="1148" y="4889"/>
                      <a:pt x="1986" y="9857"/>
                      <a:pt x="2415" y="14830"/>
                    </a:cubicBezTo>
                    <a:cubicBezTo>
                      <a:pt x="2861" y="19984"/>
                      <a:pt x="2679" y="24412"/>
                      <a:pt x="2448" y="29566"/>
                    </a:cubicBezTo>
                    <a:cubicBezTo>
                      <a:pt x="2444" y="29652"/>
                      <a:pt x="2507" y="29695"/>
                      <a:pt x="2572" y="29695"/>
                    </a:cubicBezTo>
                    <a:cubicBezTo>
                      <a:pt x="2632" y="29695"/>
                      <a:pt x="2694" y="29657"/>
                      <a:pt x="2704" y="29579"/>
                    </a:cubicBezTo>
                    <a:cubicBezTo>
                      <a:pt x="3312" y="24641"/>
                      <a:pt x="3206" y="20145"/>
                      <a:pt x="2790" y="15195"/>
                    </a:cubicBezTo>
                    <a:cubicBezTo>
                      <a:pt x="2359" y="10044"/>
                      <a:pt x="1461" y="4995"/>
                      <a:pt x="55" y="19"/>
                    </a:cubicBezTo>
                    <a:cubicBezTo>
                      <a:pt x="52" y="6"/>
                      <a:pt x="41" y="0"/>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5"/>
              <p:cNvSpPr/>
              <p:nvPr/>
            </p:nvSpPr>
            <p:spPr>
              <a:xfrm>
                <a:off x="-6489575" y="-789750"/>
                <a:ext cx="22075" cy="18450"/>
              </a:xfrm>
              <a:custGeom>
                <a:rect b="b" l="l" r="r" t="t"/>
                <a:pathLst>
                  <a:path extrusionOk="0" h="738" w="883">
                    <a:moveTo>
                      <a:pt x="388" y="1"/>
                    </a:moveTo>
                    <a:cubicBezTo>
                      <a:pt x="202" y="1"/>
                      <a:pt x="26" y="124"/>
                      <a:pt x="14" y="349"/>
                    </a:cubicBezTo>
                    <a:cubicBezTo>
                      <a:pt x="1" y="592"/>
                      <a:pt x="191" y="737"/>
                      <a:pt x="393" y="737"/>
                    </a:cubicBezTo>
                    <a:cubicBezTo>
                      <a:pt x="481" y="737"/>
                      <a:pt x="571" y="710"/>
                      <a:pt x="647" y="651"/>
                    </a:cubicBezTo>
                    <a:lnTo>
                      <a:pt x="656" y="653"/>
                    </a:lnTo>
                    <a:cubicBezTo>
                      <a:pt x="864" y="554"/>
                      <a:pt x="882" y="235"/>
                      <a:pt x="685" y="115"/>
                    </a:cubicBezTo>
                    <a:lnTo>
                      <a:pt x="676" y="115"/>
                    </a:lnTo>
                    <a:cubicBezTo>
                      <a:pt x="594" y="38"/>
                      <a:pt x="489" y="1"/>
                      <a:pt x="3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5"/>
              <p:cNvSpPr/>
              <p:nvPr/>
            </p:nvSpPr>
            <p:spPr>
              <a:xfrm>
                <a:off x="-6476325" y="-566250"/>
                <a:ext cx="22025" cy="18450"/>
              </a:xfrm>
              <a:custGeom>
                <a:rect b="b" l="l" r="r" t="t"/>
                <a:pathLst>
                  <a:path extrusionOk="0" h="738" w="881">
                    <a:moveTo>
                      <a:pt x="386" y="1"/>
                    </a:moveTo>
                    <a:cubicBezTo>
                      <a:pt x="201" y="1"/>
                      <a:pt x="24" y="125"/>
                      <a:pt x="13" y="350"/>
                    </a:cubicBezTo>
                    <a:cubicBezTo>
                      <a:pt x="0" y="592"/>
                      <a:pt x="190" y="737"/>
                      <a:pt x="391" y="737"/>
                    </a:cubicBezTo>
                    <a:cubicBezTo>
                      <a:pt x="479" y="737"/>
                      <a:pt x="569" y="710"/>
                      <a:pt x="646" y="651"/>
                    </a:cubicBezTo>
                    <a:lnTo>
                      <a:pt x="655" y="652"/>
                    </a:lnTo>
                    <a:cubicBezTo>
                      <a:pt x="864" y="554"/>
                      <a:pt x="881" y="235"/>
                      <a:pt x="683" y="115"/>
                    </a:cubicBezTo>
                    <a:lnTo>
                      <a:pt x="674" y="115"/>
                    </a:lnTo>
                    <a:cubicBezTo>
                      <a:pt x="592" y="38"/>
                      <a:pt x="488" y="1"/>
                      <a:pt x="3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5"/>
              <p:cNvSpPr/>
              <p:nvPr/>
            </p:nvSpPr>
            <p:spPr>
              <a:xfrm>
                <a:off x="-6465550" y="-208725"/>
                <a:ext cx="22025" cy="18475"/>
              </a:xfrm>
              <a:custGeom>
                <a:rect b="b" l="l" r="r" t="t"/>
                <a:pathLst>
                  <a:path extrusionOk="0" h="739" w="881">
                    <a:moveTo>
                      <a:pt x="386" y="1"/>
                    </a:moveTo>
                    <a:cubicBezTo>
                      <a:pt x="200" y="1"/>
                      <a:pt x="24" y="124"/>
                      <a:pt x="13" y="350"/>
                    </a:cubicBezTo>
                    <a:cubicBezTo>
                      <a:pt x="0" y="593"/>
                      <a:pt x="190" y="738"/>
                      <a:pt x="391" y="738"/>
                    </a:cubicBezTo>
                    <a:cubicBezTo>
                      <a:pt x="479" y="738"/>
                      <a:pt x="569" y="711"/>
                      <a:pt x="646" y="652"/>
                    </a:cubicBezTo>
                    <a:lnTo>
                      <a:pt x="655" y="653"/>
                    </a:lnTo>
                    <a:cubicBezTo>
                      <a:pt x="864" y="556"/>
                      <a:pt x="881" y="236"/>
                      <a:pt x="683" y="115"/>
                    </a:cubicBezTo>
                    <a:lnTo>
                      <a:pt x="674" y="115"/>
                    </a:lnTo>
                    <a:cubicBezTo>
                      <a:pt x="592" y="37"/>
                      <a:pt x="488" y="1"/>
                      <a:pt x="3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5"/>
              <p:cNvSpPr/>
              <p:nvPr/>
            </p:nvSpPr>
            <p:spPr>
              <a:xfrm>
                <a:off x="-6465550" y="-451050"/>
                <a:ext cx="22025" cy="18450"/>
              </a:xfrm>
              <a:custGeom>
                <a:rect b="b" l="l" r="r" t="t"/>
                <a:pathLst>
                  <a:path extrusionOk="0" h="738" w="881">
                    <a:moveTo>
                      <a:pt x="386" y="1"/>
                    </a:moveTo>
                    <a:cubicBezTo>
                      <a:pt x="200" y="1"/>
                      <a:pt x="24" y="124"/>
                      <a:pt x="13" y="350"/>
                    </a:cubicBezTo>
                    <a:cubicBezTo>
                      <a:pt x="0" y="593"/>
                      <a:pt x="190" y="738"/>
                      <a:pt x="392" y="738"/>
                    </a:cubicBezTo>
                    <a:cubicBezTo>
                      <a:pt x="480" y="738"/>
                      <a:pt x="570" y="711"/>
                      <a:pt x="647" y="652"/>
                    </a:cubicBezTo>
                    <a:lnTo>
                      <a:pt x="656" y="654"/>
                    </a:lnTo>
                    <a:cubicBezTo>
                      <a:pt x="864" y="555"/>
                      <a:pt x="881" y="236"/>
                      <a:pt x="683" y="115"/>
                    </a:cubicBezTo>
                    <a:lnTo>
                      <a:pt x="674" y="115"/>
                    </a:lnTo>
                    <a:cubicBezTo>
                      <a:pt x="592" y="38"/>
                      <a:pt x="488" y="1"/>
                      <a:pt x="3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5"/>
              <p:cNvSpPr/>
              <p:nvPr/>
            </p:nvSpPr>
            <p:spPr>
              <a:xfrm>
                <a:off x="-6480300" y="-684850"/>
                <a:ext cx="22025" cy="18450"/>
              </a:xfrm>
              <a:custGeom>
                <a:rect b="b" l="l" r="r" t="t"/>
                <a:pathLst>
                  <a:path extrusionOk="0" h="738" w="881">
                    <a:moveTo>
                      <a:pt x="386" y="1"/>
                    </a:moveTo>
                    <a:cubicBezTo>
                      <a:pt x="201" y="1"/>
                      <a:pt x="25" y="124"/>
                      <a:pt x="13" y="349"/>
                    </a:cubicBezTo>
                    <a:cubicBezTo>
                      <a:pt x="0" y="592"/>
                      <a:pt x="190" y="738"/>
                      <a:pt x="392" y="738"/>
                    </a:cubicBezTo>
                    <a:cubicBezTo>
                      <a:pt x="480" y="738"/>
                      <a:pt x="570" y="710"/>
                      <a:pt x="647" y="651"/>
                    </a:cubicBezTo>
                    <a:lnTo>
                      <a:pt x="656" y="653"/>
                    </a:lnTo>
                    <a:cubicBezTo>
                      <a:pt x="864" y="554"/>
                      <a:pt x="881" y="235"/>
                      <a:pt x="683" y="115"/>
                    </a:cubicBezTo>
                    <a:lnTo>
                      <a:pt x="674" y="115"/>
                    </a:lnTo>
                    <a:cubicBezTo>
                      <a:pt x="592" y="38"/>
                      <a:pt x="488" y="1"/>
                      <a:pt x="3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5"/>
              <p:cNvSpPr/>
              <p:nvPr/>
            </p:nvSpPr>
            <p:spPr>
              <a:xfrm>
                <a:off x="-6461275" y="-338775"/>
                <a:ext cx="22050" cy="18450"/>
              </a:xfrm>
              <a:custGeom>
                <a:rect b="b" l="l" r="r" t="t"/>
                <a:pathLst>
                  <a:path extrusionOk="0" h="738" w="882">
                    <a:moveTo>
                      <a:pt x="387" y="1"/>
                    </a:moveTo>
                    <a:cubicBezTo>
                      <a:pt x="202" y="1"/>
                      <a:pt x="25" y="124"/>
                      <a:pt x="14" y="350"/>
                    </a:cubicBezTo>
                    <a:cubicBezTo>
                      <a:pt x="0" y="592"/>
                      <a:pt x="191" y="738"/>
                      <a:pt x="393" y="738"/>
                    </a:cubicBezTo>
                    <a:cubicBezTo>
                      <a:pt x="481" y="738"/>
                      <a:pt x="570" y="710"/>
                      <a:pt x="647" y="652"/>
                    </a:cubicBezTo>
                    <a:lnTo>
                      <a:pt x="656" y="654"/>
                    </a:lnTo>
                    <a:cubicBezTo>
                      <a:pt x="864" y="555"/>
                      <a:pt x="882" y="236"/>
                      <a:pt x="684" y="115"/>
                    </a:cubicBezTo>
                    <a:lnTo>
                      <a:pt x="675" y="115"/>
                    </a:lnTo>
                    <a:cubicBezTo>
                      <a:pt x="593" y="38"/>
                      <a:pt x="489" y="1"/>
                      <a:pt x="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5"/>
              <p:cNvSpPr/>
              <p:nvPr/>
            </p:nvSpPr>
            <p:spPr>
              <a:xfrm>
                <a:off x="-6850775" y="-1027175"/>
                <a:ext cx="668375" cy="999450"/>
              </a:xfrm>
              <a:custGeom>
                <a:rect b="b" l="l" r="r" t="t"/>
                <a:pathLst>
                  <a:path extrusionOk="0" h="39978" w="26735">
                    <a:moveTo>
                      <a:pt x="13144" y="0"/>
                    </a:moveTo>
                    <a:cubicBezTo>
                      <a:pt x="12168" y="0"/>
                      <a:pt x="11046" y="202"/>
                      <a:pt x="9742" y="671"/>
                    </a:cubicBezTo>
                    <a:cubicBezTo>
                      <a:pt x="6043" y="2000"/>
                      <a:pt x="4384" y="6531"/>
                      <a:pt x="3445" y="13024"/>
                    </a:cubicBezTo>
                    <a:cubicBezTo>
                      <a:pt x="2506" y="19519"/>
                      <a:pt x="361" y="32258"/>
                      <a:pt x="171" y="34430"/>
                    </a:cubicBezTo>
                    <a:cubicBezTo>
                      <a:pt x="0" y="36382"/>
                      <a:pt x="6801" y="39977"/>
                      <a:pt x="11260" y="39977"/>
                    </a:cubicBezTo>
                    <a:cubicBezTo>
                      <a:pt x="11762" y="39977"/>
                      <a:pt x="12233" y="39932"/>
                      <a:pt x="12662" y="39834"/>
                    </a:cubicBezTo>
                    <a:cubicBezTo>
                      <a:pt x="13216" y="39706"/>
                      <a:pt x="9611" y="3816"/>
                      <a:pt x="10091" y="2298"/>
                    </a:cubicBezTo>
                    <a:cubicBezTo>
                      <a:pt x="10328" y="1549"/>
                      <a:pt x="11387" y="1112"/>
                      <a:pt x="12668" y="1112"/>
                    </a:cubicBezTo>
                    <a:cubicBezTo>
                      <a:pt x="13986" y="1112"/>
                      <a:pt x="15539" y="1575"/>
                      <a:pt x="16671" y="2640"/>
                    </a:cubicBezTo>
                    <a:cubicBezTo>
                      <a:pt x="18902" y="4740"/>
                      <a:pt x="21482" y="15912"/>
                      <a:pt x="22184" y="23972"/>
                    </a:cubicBezTo>
                    <a:cubicBezTo>
                      <a:pt x="22884" y="32031"/>
                      <a:pt x="22102" y="37429"/>
                      <a:pt x="22711" y="38012"/>
                    </a:cubicBezTo>
                    <a:cubicBezTo>
                      <a:pt x="22775" y="38074"/>
                      <a:pt x="22863" y="38102"/>
                      <a:pt x="22970" y="38102"/>
                    </a:cubicBezTo>
                    <a:cubicBezTo>
                      <a:pt x="23877" y="38102"/>
                      <a:pt x="26129" y="36064"/>
                      <a:pt x="26415" y="35248"/>
                    </a:cubicBezTo>
                    <a:cubicBezTo>
                      <a:pt x="26735" y="34336"/>
                      <a:pt x="21680" y="8104"/>
                      <a:pt x="19865" y="5181"/>
                    </a:cubicBezTo>
                    <a:cubicBezTo>
                      <a:pt x="18430" y="2872"/>
                      <a:pt x="16823" y="0"/>
                      <a:pt x="13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p:cNvSpPr/>
              <p:nvPr/>
            </p:nvSpPr>
            <p:spPr>
              <a:xfrm>
                <a:off x="-6622650" y="-1404175"/>
                <a:ext cx="314550" cy="505550"/>
              </a:xfrm>
              <a:custGeom>
                <a:rect b="b" l="l" r="r" t="t"/>
                <a:pathLst>
                  <a:path extrusionOk="0" h="20222" w="12582">
                    <a:moveTo>
                      <a:pt x="6030" y="1"/>
                    </a:moveTo>
                    <a:cubicBezTo>
                      <a:pt x="3990" y="1"/>
                      <a:pt x="1969" y="512"/>
                      <a:pt x="1219" y="1256"/>
                    </a:cubicBezTo>
                    <a:cubicBezTo>
                      <a:pt x="1" y="2461"/>
                      <a:pt x="459" y="7543"/>
                      <a:pt x="604" y="9606"/>
                    </a:cubicBezTo>
                    <a:cubicBezTo>
                      <a:pt x="679" y="10801"/>
                      <a:pt x="638" y="14051"/>
                      <a:pt x="818" y="14985"/>
                    </a:cubicBezTo>
                    <a:cubicBezTo>
                      <a:pt x="921" y="15528"/>
                      <a:pt x="2942" y="20040"/>
                      <a:pt x="5014" y="20216"/>
                    </a:cubicBezTo>
                    <a:cubicBezTo>
                      <a:pt x="5057" y="20220"/>
                      <a:pt x="5099" y="20222"/>
                      <a:pt x="5140" y="20222"/>
                    </a:cubicBezTo>
                    <a:cubicBezTo>
                      <a:pt x="7235" y="20222"/>
                      <a:pt x="5975" y="15539"/>
                      <a:pt x="6056" y="15121"/>
                    </a:cubicBezTo>
                    <a:cubicBezTo>
                      <a:pt x="6077" y="15018"/>
                      <a:pt x="6092" y="14910"/>
                      <a:pt x="6108" y="14802"/>
                    </a:cubicBezTo>
                    <a:cubicBezTo>
                      <a:pt x="6135" y="14629"/>
                      <a:pt x="6154" y="14459"/>
                      <a:pt x="6168" y="14292"/>
                    </a:cubicBezTo>
                    <a:cubicBezTo>
                      <a:pt x="6234" y="13623"/>
                      <a:pt x="6241" y="13042"/>
                      <a:pt x="6241" y="13042"/>
                    </a:cubicBezTo>
                    <a:cubicBezTo>
                      <a:pt x="6241" y="13042"/>
                      <a:pt x="6273" y="13051"/>
                      <a:pt x="6334" y="13068"/>
                    </a:cubicBezTo>
                    <a:cubicBezTo>
                      <a:pt x="6588" y="13135"/>
                      <a:pt x="7313" y="13304"/>
                      <a:pt x="8164" y="13304"/>
                    </a:cubicBezTo>
                    <a:cubicBezTo>
                      <a:pt x="9461" y="13304"/>
                      <a:pt x="11051" y="12911"/>
                      <a:pt x="11708" y="11164"/>
                    </a:cubicBezTo>
                    <a:cubicBezTo>
                      <a:pt x="12582" y="8848"/>
                      <a:pt x="12386" y="3064"/>
                      <a:pt x="10535" y="1311"/>
                    </a:cubicBezTo>
                    <a:cubicBezTo>
                      <a:pt x="9549" y="378"/>
                      <a:pt x="7783" y="1"/>
                      <a:pt x="60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5"/>
              <p:cNvSpPr/>
              <p:nvPr/>
            </p:nvSpPr>
            <p:spPr>
              <a:xfrm>
                <a:off x="-6442725" y="-1162650"/>
                <a:ext cx="39000" cy="22500"/>
              </a:xfrm>
              <a:custGeom>
                <a:rect b="b" l="l" r="r" t="t"/>
                <a:pathLst>
                  <a:path extrusionOk="0" h="900" w="1560">
                    <a:moveTo>
                      <a:pt x="64" y="1"/>
                    </a:moveTo>
                    <a:cubicBezTo>
                      <a:pt x="31" y="1"/>
                      <a:pt x="0" y="25"/>
                      <a:pt x="8" y="70"/>
                    </a:cubicBezTo>
                    <a:cubicBezTo>
                      <a:pt x="97" y="586"/>
                      <a:pt x="512" y="899"/>
                      <a:pt x="964" y="899"/>
                    </a:cubicBezTo>
                    <a:cubicBezTo>
                      <a:pt x="1152" y="899"/>
                      <a:pt x="1347" y="845"/>
                      <a:pt x="1527" y="728"/>
                    </a:cubicBezTo>
                    <a:cubicBezTo>
                      <a:pt x="1559" y="707"/>
                      <a:pt x="1545" y="660"/>
                      <a:pt x="1512" y="660"/>
                    </a:cubicBezTo>
                    <a:cubicBezTo>
                      <a:pt x="1507" y="660"/>
                      <a:pt x="1501" y="661"/>
                      <a:pt x="1495" y="664"/>
                    </a:cubicBezTo>
                    <a:cubicBezTo>
                      <a:pt x="1358" y="723"/>
                      <a:pt x="1218" y="751"/>
                      <a:pt x="1081" y="751"/>
                    </a:cubicBezTo>
                    <a:cubicBezTo>
                      <a:pt x="656" y="751"/>
                      <a:pt x="266" y="482"/>
                      <a:pt x="125" y="46"/>
                    </a:cubicBezTo>
                    <a:cubicBezTo>
                      <a:pt x="114" y="15"/>
                      <a:pt x="89" y="1"/>
                      <a:pt x="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5"/>
              <p:cNvSpPr/>
              <p:nvPr/>
            </p:nvSpPr>
            <p:spPr>
              <a:xfrm>
                <a:off x="-6356825" y="-1223150"/>
                <a:ext cx="17300" cy="21225"/>
              </a:xfrm>
              <a:custGeom>
                <a:rect b="b" l="l" r="r" t="t"/>
                <a:pathLst>
                  <a:path extrusionOk="0" h="849" w="692">
                    <a:moveTo>
                      <a:pt x="360" y="0"/>
                    </a:moveTo>
                    <a:cubicBezTo>
                      <a:pt x="187" y="0"/>
                      <a:pt x="37" y="172"/>
                      <a:pt x="20" y="397"/>
                    </a:cubicBezTo>
                    <a:cubicBezTo>
                      <a:pt x="0" y="632"/>
                      <a:pt x="132" y="834"/>
                      <a:pt x="313" y="848"/>
                    </a:cubicBezTo>
                    <a:cubicBezTo>
                      <a:pt x="320" y="848"/>
                      <a:pt x="327" y="849"/>
                      <a:pt x="334" y="849"/>
                    </a:cubicBezTo>
                    <a:cubicBezTo>
                      <a:pt x="506" y="849"/>
                      <a:pt x="655" y="674"/>
                      <a:pt x="674" y="450"/>
                    </a:cubicBezTo>
                    <a:cubicBezTo>
                      <a:pt x="692" y="215"/>
                      <a:pt x="562" y="13"/>
                      <a:pt x="379" y="1"/>
                    </a:cubicBezTo>
                    <a:cubicBezTo>
                      <a:pt x="372" y="0"/>
                      <a:pt x="366" y="0"/>
                      <a:pt x="3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5"/>
              <p:cNvSpPr/>
              <p:nvPr/>
            </p:nvSpPr>
            <p:spPr>
              <a:xfrm>
                <a:off x="-6458175" y="-1220475"/>
                <a:ext cx="17350" cy="21275"/>
              </a:xfrm>
              <a:custGeom>
                <a:rect b="b" l="l" r="r" t="t"/>
                <a:pathLst>
                  <a:path extrusionOk="0" h="851" w="694">
                    <a:moveTo>
                      <a:pt x="361" y="1"/>
                    </a:moveTo>
                    <a:cubicBezTo>
                      <a:pt x="188" y="1"/>
                      <a:pt x="37" y="175"/>
                      <a:pt x="20" y="401"/>
                    </a:cubicBezTo>
                    <a:cubicBezTo>
                      <a:pt x="0" y="635"/>
                      <a:pt x="132" y="837"/>
                      <a:pt x="313" y="850"/>
                    </a:cubicBezTo>
                    <a:cubicBezTo>
                      <a:pt x="320" y="851"/>
                      <a:pt x="326" y="851"/>
                      <a:pt x="332" y="851"/>
                    </a:cubicBezTo>
                    <a:cubicBezTo>
                      <a:pt x="506" y="851"/>
                      <a:pt x="657" y="677"/>
                      <a:pt x="674" y="452"/>
                    </a:cubicBezTo>
                    <a:cubicBezTo>
                      <a:pt x="693" y="219"/>
                      <a:pt x="560" y="17"/>
                      <a:pt x="381" y="2"/>
                    </a:cubicBezTo>
                    <a:cubicBezTo>
                      <a:pt x="374" y="1"/>
                      <a:pt x="368" y="1"/>
                      <a:pt x="3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5"/>
              <p:cNvSpPr/>
              <p:nvPr/>
            </p:nvSpPr>
            <p:spPr>
              <a:xfrm>
                <a:off x="-6367425" y="-1278200"/>
                <a:ext cx="43025" cy="21000"/>
              </a:xfrm>
              <a:custGeom>
                <a:rect b="b" l="l" r="r" t="t"/>
                <a:pathLst>
                  <a:path extrusionOk="0" h="840" w="1721">
                    <a:moveTo>
                      <a:pt x="697" y="1"/>
                    </a:moveTo>
                    <a:cubicBezTo>
                      <a:pt x="336" y="1"/>
                      <a:pt x="55" y="125"/>
                      <a:pt x="31" y="311"/>
                    </a:cubicBezTo>
                    <a:cubicBezTo>
                      <a:pt x="1" y="536"/>
                      <a:pt x="348" y="765"/>
                      <a:pt x="807" y="825"/>
                    </a:cubicBezTo>
                    <a:cubicBezTo>
                      <a:pt x="882" y="834"/>
                      <a:pt x="956" y="839"/>
                      <a:pt x="1026" y="839"/>
                    </a:cubicBezTo>
                    <a:cubicBezTo>
                      <a:pt x="1386" y="839"/>
                      <a:pt x="1667" y="716"/>
                      <a:pt x="1690" y="530"/>
                    </a:cubicBezTo>
                    <a:cubicBezTo>
                      <a:pt x="1720" y="305"/>
                      <a:pt x="1373" y="76"/>
                      <a:pt x="914" y="15"/>
                    </a:cubicBezTo>
                    <a:cubicBezTo>
                      <a:pt x="839" y="5"/>
                      <a:pt x="766" y="1"/>
                      <a:pt x="6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5"/>
              <p:cNvSpPr/>
              <p:nvPr/>
            </p:nvSpPr>
            <p:spPr>
              <a:xfrm>
                <a:off x="-6475275" y="-1273875"/>
                <a:ext cx="43350" cy="22075"/>
              </a:xfrm>
              <a:custGeom>
                <a:rect b="b" l="l" r="r" t="t"/>
                <a:pathLst>
                  <a:path extrusionOk="0" h="883" w="1734">
                    <a:moveTo>
                      <a:pt x="1140" y="1"/>
                    </a:moveTo>
                    <a:cubicBezTo>
                      <a:pt x="1026" y="1"/>
                      <a:pt x="902" y="15"/>
                      <a:pt x="774" y="46"/>
                    </a:cubicBezTo>
                    <a:cubicBezTo>
                      <a:pt x="324" y="152"/>
                      <a:pt x="1" y="414"/>
                      <a:pt x="53" y="634"/>
                    </a:cubicBezTo>
                    <a:cubicBezTo>
                      <a:pt x="89" y="791"/>
                      <a:pt x="310" y="883"/>
                      <a:pt x="598" y="883"/>
                    </a:cubicBezTo>
                    <a:cubicBezTo>
                      <a:pt x="711" y="883"/>
                      <a:pt x="834" y="869"/>
                      <a:pt x="961" y="839"/>
                    </a:cubicBezTo>
                    <a:cubicBezTo>
                      <a:pt x="1410" y="732"/>
                      <a:pt x="1733" y="471"/>
                      <a:pt x="1683" y="251"/>
                    </a:cubicBezTo>
                    <a:cubicBezTo>
                      <a:pt x="1646" y="93"/>
                      <a:pt x="1427" y="1"/>
                      <a:pt x="11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5"/>
              <p:cNvSpPr/>
              <p:nvPr/>
            </p:nvSpPr>
            <p:spPr>
              <a:xfrm>
                <a:off x="-6397275" y="-1260025"/>
                <a:ext cx="31675" cy="90350"/>
              </a:xfrm>
              <a:custGeom>
                <a:rect b="b" l="l" r="r" t="t"/>
                <a:pathLst>
                  <a:path extrusionOk="0" h="3614" w="1267">
                    <a:moveTo>
                      <a:pt x="553" y="0"/>
                    </a:moveTo>
                    <a:cubicBezTo>
                      <a:pt x="526" y="0"/>
                      <a:pt x="499" y="21"/>
                      <a:pt x="502" y="56"/>
                    </a:cubicBezTo>
                    <a:cubicBezTo>
                      <a:pt x="562" y="659"/>
                      <a:pt x="894" y="3138"/>
                      <a:pt x="725" y="3318"/>
                    </a:cubicBezTo>
                    <a:cubicBezTo>
                      <a:pt x="687" y="3358"/>
                      <a:pt x="637" y="3373"/>
                      <a:pt x="580" y="3373"/>
                    </a:cubicBezTo>
                    <a:cubicBezTo>
                      <a:pt x="432" y="3373"/>
                      <a:pt x="245" y="3266"/>
                      <a:pt x="158" y="3216"/>
                    </a:cubicBezTo>
                    <a:cubicBezTo>
                      <a:pt x="142" y="3207"/>
                      <a:pt x="126" y="3203"/>
                      <a:pt x="111" y="3203"/>
                    </a:cubicBezTo>
                    <a:cubicBezTo>
                      <a:pt x="42" y="3203"/>
                      <a:pt x="0" y="3294"/>
                      <a:pt x="64" y="3351"/>
                    </a:cubicBezTo>
                    <a:cubicBezTo>
                      <a:pt x="217" y="3488"/>
                      <a:pt x="478" y="3614"/>
                      <a:pt x="724" y="3614"/>
                    </a:cubicBezTo>
                    <a:cubicBezTo>
                      <a:pt x="750" y="3614"/>
                      <a:pt x="775" y="3613"/>
                      <a:pt x="800" y="3610"/>
                    </a:cubicBezTo>
                    <a:cubicBezTo>
                      <a:pt x="1267" y="3559"/>
                      <a:pt x="849" y="994"/>
                      <a:pt x="601" y="38"/>
                    </a:cubicBezTo>
                    <a:cubicBezTo>
                      <a:pt x="594" y="12"/>
                      <a:pt x="573" y="0"/>
                      <a:pt x="5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5"/>
              <p:cNvSpPr/>
              <p:nvPr/>
            </p:nvSpPr>
            <p:spPr>
              <a:xfrm>
                <a:off x="-6642925" y="-1440125"/>
                <a:ext cx="323800" cy="252450"/>
              </a:xfrm>
              <a:custGeom>
                <a:rect b="b" l="l" r="r" t="t"/>
                <a:pathLst>
                  <a:path extrusionOk="0" h="10098" w="12952">
                    <a:moveTo>
                      <a:pt x="8982" y="1"/>
                    </a:moveTo>
                    <a:cubicBezTo>
                      <a:pt x="6692" y="1"/>
                      <a:pt x="1826" y="1952"/>
                      <a:pt x="932" y="3140"/>
                    </a:cubicBezTo>
                    <a:cubicBezTo>
                      <a:pt x="1" y="4376"/>
                      <a:pt x="586" y="9763"/>
                      <a:pt x="1270" y="10033"/>
                    </a:cubicBezTo>
                    <a:cubicBezTo>
                      <a:pt x="1382" y="10077"/>
                      <a:pt x="1492" y="10097"/>
                      <a:pt x="1601" y="10097"/>
                    </a:cubicBezTo>
                    <a:cubicBezTo>
                      <a:pt x="3343" y="10097"/>
                      <a:pt x="4647" y="4776"/>
                      <a:pt x="4647" y="4776"/>
                    </a:cubicBezTo>
                    <a:lnTo>
                      <a:pt x="4647" y="4776"/>
                    </a:lnTo>
                    <a:cubicBezTo>
                      <a:pt x="4647" y="4776"/>
                      <a:pt x="4312" y="6400"/>
                      <a:pt x="5473" y="6400"/>
                    </a:cubicBezTo>
                    <a:cubicBezTo>
                      <a:pt x="5491" y="6400"/>
                      <a:pt x="5509" y="6400"/>
                      <a:pt x="5527" y="6399"/>
                    </a:cubicBezTo>
                    <a:cubicBezTo>
                      <a:pt x="6668" y="6351"/>
                      <a:pt x="8520" y="4539"/>
                      <a:pt x="10660" y="4349"/>
                    </a:cubicBezTo>
                    <a:cubicBezTo>
                      <a:pt x="10702" y="4345"/>
                      <a:pt x="10743" y="4344"/>
                      <a:pt x="10784" y="4344"/>
                    </a:cubicBezTo>
                    <a:cubicBezTo>
                      <a:pt x="11937" y="4344"/>
                      <a:pt x="12709" y="5763"/>
                      <a:pt x="12709" y="5763"/>
                    </a:cubicBezTo>
                    <a:cubicBezTo>
                      <a:pt x="12709" y="5763"/>
                      <a:pt x="12951" y="4089"/>
                      <a:pt x="12787" y="3293"/>
                    </a:cubicBezTo>
                    <a:cubicBezTo>
                      <a:pt x="12622" y="2495"/>
                      <a:pt x="11824" y="2161"/>
                      <a:pt x="11824" y="2161"/>
                    </a:cubicBezTo>
                    <a:cubicBezTo>
                      <a:pt x="11824" y="2161"/>
                      <a:pt x="11401" y="181"/>
                      <a:pt x="9249" y="11"/>
                    </a:cubicBezTo>
                    <a:cubicBezTo>
                      <a:pt x="9165" y="4"/>
                      <a:pt x="9075" y="1"/>
                      <a:pt x="89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6664575" y="-1243825"/>
                <a:ext cx="94050" cy="83950"/>
              </a:xfrm>
              <a:custGeom>
                <a:rect b="b" l="l" r="r" t="t"/>
                <a:pathLst>
                  <a:path extrusionOk="0" h="3358" w="3762">
                    <a:moveTo>
                      <a:pt x="2258" y="0"/>
                    </a:moveTo>
                    <a:cubicBezTo>
                      <a:pt x="2137" y="0"/>
                      <a:pt x="2009" y="11"/>
                      <a:pt x="1875" y="35"/>
                    </a:cubicBezTo>
                    <a:cubicBezTo>
                      <a:pt x="484" y="282"/>
                      <a:pt x="0" y="2501"/>
                      <a:pt x="1729" y="3230"/>
                    </a:cubicBezTo>
                    <a:cubicBezTo>
                      <a:pt x="1954" y="3324"/>
                      <a:pt x="2197" y="3357"/>
                      <a:pt x="2426" y="3357"/>
                    </a:cubicBezTo>
                    <a:cubicBezTo>
                      <a:pt x="2966" y="3357"/>
                      <a:pt x="3433" y="3173"/>
                      <a:pt x="3433" y="3173"/>
                    </a:cubicBezTo>
                    <a:lnTo>
                      <a:pt x="3761" y="650"/>
                    </a:lnTo>
                    <a:cubicBezTo>
                      <a:pt x="3761" y="650"/>
                      <a:pt x="3208" y="0"/>
                      <a:pt x="22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p:nvPr/>
            </p:nvSpPr>
            <p:spPr>
              <a:xfrm>
                <a:off x="-6630775" y="-1226500"/>
                <a:ext cx="41000" cy="52550"/>
              </a:xfrm>
              <a:custGeom>
                <a:rect b="b" l="l" r="r" t="t"/>
                <a:pathLst>
                  <a:path extrusionOk="0" h="2102" w="1640">
                    <a:moveTo>
                      <a:pt x="405" y="0"/>
                    </a:moveTo>
                    <a:cubicBezTo>
                      <a:pt x="372" y="0"/>
                      <a:pt x="350" y="53"/>
                      <a:pt x="389" y="63"/>
                    </a:cubicBezTo>
                    <a:cubicBezTo>
                      <a:pt x="1013" y="252"/>
                      <a:pt x="1231" y="1018"/>
                      <a:pt x="1287" y="1518"/>
                    </a:cubicBezTo>
                    <a:cubicBezTo>
                      <a:pt x="1098" y="1408"/>
                      <a:pt x="868" y="1334"/>
                      <a:pt x="648" y="1334"/>
                    </a:cubicBezTo>
                    <a:cubicBezTo>
                      <a:pt x="399" y="1334"/>
                      <a:pt x="162" y="1429"/>
                      <a:pt x="15" y="1672"/>
                    </a:cubicBezTo>
                    <a:cubicBezTo>
                      <a:pt x="1" y="1684"/>
                      <a:pt x="14" y="1703"/>
                      <a:pt x="28" y="1703"/>
                    </a:cubicBezTo>
                    <a:cubicBezTo>
                      <a:pt x="33" y="1703"/>
                      <a:pt x="37" y="1701"/>
                      <a:pt x="42" y="1697"/>
                    </a:cubicBezTo>
                    <a:cubicBezTo>
                      <a:pt x="170" y="1614"/>
                      <a:pt x="324" y="1578"/>
                      <a:pt x="480" y="1578"/>
                    </a:cubicBezTo>
                    <a:cubicBezTo>
                      <a:pt x="820" y="1578"/>
                      <a:pt x="1172" y="1751"/>
                      <a:pt x="1306" y="2000"/>
                    </a:cubicBezTo>
                    <a:cubicBezTo>
                      <a:pt x="1343" y="2069"/>
                      <a:pt x="1382" y="2101"/>
                      <a:pt x="1419" y="2101"/>
                    </a:cubicBezTo>
                    <a:cubicBezTo>
                      <a:pt x="1503" y="2101"/>
                      <a:pt x="1576" y="1929"/>
                      <a:pt x="1595" y="1630"/>
                    </a:cubicBezTo>
                    <a:cubicBezTo>
                      <a:pt x="1640" y="930"/>
                      <a:pt x="1201" y="33"/>
                      <a:pt x="407" y="0"/>
                    </a:cubicBezTo>
                    <a:cubicBezTo>
                      <a:pt x="406" y="0"/>
                      <a:pt x="406" y="0"/>
                      <a:pt x="4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5"/>
              <p:cNvSpPr/>
              <p:nvPr/>
            </p:nvSpPr>
            <p:spPr>
              <a:xfrm>
                <a:off x="-6646500" y="-1030325"/>
                <a:ext cx="165725" cy="224425"/>
              </a:xfrm>
              <a:custGeom>
                <a:rect b="b" l="l" r="r" t="t"/>
                <a:pathLst>
                  <a:path extrusionOk="0" h="8977" w="6629">
                    <a:moveTo>
                      <a:pt x="1754" y="1"/>
                    </a:moveTo>
                    <a:cubicBezTo>
                      <a:pt x="1754" y="1"/>
                      <a:pt x="376" y="1060"/>
                      <a:pt x="296" y="1747"/>
                    </a:cubicBezTo>
                    <a:cubicBezTo>
                      <a:pt x="0" y="4309"/>
                      <a:pt x="4464" y="8977"/>
                      <a:pt x="4464" y="8977"/>
                    </a:cubicBezTo>
                    <a:cubicBezTo>
                      <a:pt x="4464" y="8977"/>
                      <a:pt x="5266" y="5997"/>
                      <a:pt x="6628" y="5144"/>
                    </a:cubicBezTo>
                    <a:cubicBezTo>
                      <a:pt x="6628" y="5144"/>
                      <a:pt x="4377" y="4670"/>
                      <a:pt x="17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5"/>
              <p:cNvSpPr/>
              <p:nvPr/>
            </p:nvSpPr>
            <p:spPr>
              <a:xfrm>
                <a:off x="-6480850" y="-1007150"/>
                <a:ext cx="69875" cy="176100"/>
              </a:xfrm>
              <a:custGeom>
                <a:rect b="b" l="l" r="r" t="t"/>
                <a:pathLst>
                  <a:path extrusionOk="0" h="7044" w="2795">
                    <a:moveTo>
                      <a:pt x="469" y="0"/>
                    </a:moveTo>
                    <a:lnTo>
                      <a:pt x="469" y="0"/>
                    </a:lnTo>
                    <a:cubicBezTo>
                      <a:pt x="469" y="0"/>
                      <a:pt x="860" y="2390"/>
                      <a:pt x="1" y="4216"/>
                    </a:cubicBezTo>
                    <a:cubicBezTo>
                      <a:pt x="1" y="4216"/>
                      <a:pt x="1516" y="5199"/>
                      <a:pt x="1967" y="7044"/>
                    </a:cubicBezTo>
                    <a:cubicBezTo>
                      <a:pt x="1967" y="7044"/>
                      <a:pt x="2794" y="4072"/>
                      <a:pt x="2096" y="1830"/>
                    </a:cubicBezTo>
                    <a:cubicBezTo>
                      <a:pt x="1843" y="1019"/>
                      <a:pt x="469" y="0"/>
                      <a:pt x="4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5"/>
              <p:cNvSpPr/>
              <p:nvPr/>
            </p:nvSpPr>
            <p:spPr>
              <a:xfrm>
                <a:off x="-6644000" y="-989500"/>
                <a:ext cx="243875" cy="193925"/>
              </a:xfrm>
              <a:custGeom>
                <a:rect b="b" l="l" r="r" t="t"/>
                <a:pathLst>
                  <a:path extrusionOk="0" h="7757" w="9755">
                    <a:moveTo>
                      <a:pt x="228" y="1"/>
                    </a:moveTo>
                    <a:cubicBezTo>
                      <a:pt x="216" y="1"/>
                      <a:pt x="198" y="47"/>
                      <a:pt x="193" y="84"/>
                    </a:cubicBezTo>
                    <a:cubicBezTo>
                      <a:pt x="0" y="1462"/>
                      <a:pt x="1052" y="4593"/>
                      <a:pt x="4490" y="7671"/>
                    </a:cubicBezTo>
                    <a:cubicBezTo>
                      <a:pt x="4511" y="7728"/>
                      <a:pt x="4568" y="7757"/>
                      <a:pt x="4627" y="7757"/>
                    </a:cubicBezTo>
                    <a:cubicBezTo>
                      <a:pt x="4699" y="7757"/>
                      <a:pt x="4775" y="7712"/>
                      <a:pt x="4786" y="7620"/>
                    </a:cubicBezTo>
                    <a:cubicBezTo>
                      <a:pt x="4973" y="6096"/>
                      <a:pt x="5644" y="4879"/>
                      <a:pt x="6501" y="3637"/>
                    </a:cubicBezTo>
                    <a:lnTo>
                      <a:pt x="6501" y="3635"/>
                    </a:lnTo>
                    <a:cubicBezTo>
                      <a:pt x="7656" y="4613"/>
                      <a:pt x="8152" y="6145"/>
                      <a:pt x="8409" y="6684"/>
                    </a:cubicBezTo>
                    <a:cubicBezTo>
                      <a:pt x="8410" y="6686"/>
                      <a:pt x="8412" y="6687"/>
                      <a:pt x="8413" y="6687"/>
                    </a:cubicBezTo>
                    <a:cubicBezTo>
                      <a:pt x="8515" y="6687"/>
                      <a:pt x="9755" y="2817"/>
                      <a:pt x="8695" y="1042"/>
                    </a:cubicBezTo>
                    <a:cubicBezTo>
                      <a:pt x="8672" y="1003"/>
                      <a:pt x="8632" y="986"/>
                      <a:pt x="8595" y="986"/>
                    </a:cubicBezTo>
                    <a:cubicBezTo>
                      <a:pt x="8542" y="986"/>
                      <a:pt x="8497" y="1022"/>
                      <a:pt x="8527" y="1079"/>
                    </a:cubicBezTo>
                    <a:cubicBezTo>
                      <a:pt x="9256" y="2441"/>
                      <a:pt x="8527" y="5507"/>
                      <a:pt x="8436" y="6139"/>
                    </a:cubicBezTo>
                    <a:cubicBezTo>
                      <a:pt x="8128" y="5142"/>
                      <a:pt x="7508" y="3897"/>
                      <a:pt x="6506" y="3608"/>
                    </a:cubicBezTo>
                    <a:cubicBezTo>
                      <a:pt x="6505" y="3608"/>
                      <a:pt x="6505" y="3608"/>
                      <a:pt x="6504" y="3608"/>
                    </a:cubicBezTo>
                    <a:cubicBezTo>
                      <a:pt x="6500" y="3608"/>
                      <a:pt x="6501" y="3615"/>
                      <a:pt x="6498" y="3619"/>
                    </a:cubicBezTo>
                    <a:cubicBezTo>
                      <a:pt x="6495" y="3610"/>
                      <a:pt x="6488" y="3602"/>
                      <a:pt x="6478" y="3602"/>
                    </a:cubicBezTo>
                    <a:cubicBezTo>
                      <a:pt x="6474" y="3602"/>
                      <a:pt x="6470" y="3603"/>
                      <a:pt x="6465" y="3607"/>
                    </a:cubicBezTo>
                    <a:cubicBezTo>
                      <a:pt x="5338" y="4520"/>
                      <a:pt x="4744" y="5916"/>
                      <a:pt x="4527" y="7326"/>
                    </a:cubicBezTo>
                    <a:cubicBezTo>
                      <a:pt x="3460" y="6396"/>
                      <a:pt x="2525" y="5006"/>
                      <a:pt x="1784" y="3840"/>
                    </a:cubicBezTo>
                    <a:cubicBezTo>
                      <a:pt x="1043" y="2678"/>
                      <a:pt x="363" y="1412"/>
                      <a:pt x="235" y="20"/>
                    </a:cubicBezTo>
                    <a:cubicBezTo>
                      <a:pt x="234" y="6"/>
                      <a:pt x="231" y="1"/>
                      <a:pt x="2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5"/>
              <p:cNvSpPr/>
              <p:nvPr/>
            </p:nvSpPr>
            <p:spPr>
              <a:xfrm>
                <a:off x="-6919125" y="-900425"/>
                <a:ext cx="348200" cy="857500"/>
              </a:xfrm>
              <a:custGeom>
                <a:rect b="b" l="l" r="r" t="t"/>
                <a:pathLst>
                  <a:path extrusionOk="0" h="34300" w="13928">
                    <a:moveTo>
                      <a:pt x="8718" y="1"/>
                    </a:moveTo>
                    <a:cubicBezTo>
                      <a:pt x="7626" y="1"/>
                      <a:pt x="6398" y="773"/>
                      <a:pt x="5424" y="2642"/>
                    </a:cubicBezTo>
                    <a:cubicBezTo>
                      <a:pt x="2630" y="7998"/>
                      <a:pt x="0" y="18198"/>
                      <a:pt x="389" y="20263"/>
                    </a:cubicBezTo>
                    <a:cubicBezTo>
                      <a:pt x="1087" y="23959"/>
                      <a:pt x="8334" y="33620"/>
                      <a:pt x="10167" y="34195"/>
                    </a:cubicBezTo>
                    <a:cubicBezTo>
                      <a:pt x="10395" y="34266"/>
                      <a:pt x="10625" y="34299"/>
                      <a:pt x="10852" y="34299"/>
                    </a:cubicBezTo>
                    <a:cubicBezTo>
                      <a:pt x="12451" y="34299"/>
                      <a:pt x="13927" y="32664"/>
                      <a:pt x="13814" y="31278"/>
                    </a:cubicBezTo>
                    <a:cubicBezTo>
                      <a:pt x="13684" y="29698"/>
                      <a:pt x="7426" y="18998"/>
                      <a:pt x="7713" y="18301"/>
                    </a:cubicBezTo>
                    <a:cubicBezTo>
                      <a:pt x="8134" y="17288"/>
                      <a:pt x="10721" y="9309"/>
                      <a:pt x="11396" y="4182"/>
                    </a:cubicBezTo>
                    <a:cubicBezTo>
                      <a:pt x="11714" y="1769"/>
                      <a:pt x="10371" y="1"/>
                      <a:pt x="87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5"/>
              <p:cNvSpPr/>
              <p:nvPr/>
            </p:nvSpPr>
            <p:spPr>
              <a:xfrm>
                <a:off x="-6713375" y="-141600"/>
                <a:ext cx="223125" cy="206425"/>
              </a:xfrm>
              <a:custGeom>
                <a:rect b="b" l="l" r="r" t="t"/>
                <a:pathLst>
                  <a:path extrusionOk="0" h="8257" w="8925">
                    <a:moveTo>
                      <a:pt x="5211" y="0"/>
                    </a:moveTo>
                    <a:cubicBezTo>
                      <a:pt x="4693" y="0"/>
                      <a:pt x="1" y="1341"/>
                      <a:pt x="1" y="1341"/>
                    </a:cubicBezTo>
                    <a:cubicBezTo>
                      <a:pt x="166" y="1704"/>
                      <a:pt x="559" y="2952"/>
                      <a:pt x="1887" y="4065"/>
                    </a:cubicBezTo>
                    <a:cubicBezTo>
                      <a:pt x="3217" y="5172"/>
                      <a:pt x="4148" y="4900"/>
                      <a:pt x="5037" y="5665"/>
                    </a:cubicBezTo>
                    <a:cubicBezTo>
                      <a:pt x="5511" y="6072"/>
                      <a:pt x="5843" y="7460"/>
                      <a:pt x="6576" y="8089"/>
                    </a:cubicBezTo>
                    <a:cubicBezTo>
                      <a:pt x="6680" y="8179"/>
                      <a:pt x="6874" y="8231"/>
                      <a:pt x="7106" y="8251"/>
                    </a:cubicBezTo>
                    <a:cubicBezTo>
                      <a:pt x="7148" y="8253"/>
                      <a:pt x="7194" y="8255"/>
                      <a:pt x="7243" y="8255"/>
                    </a:cubicBezTo>
                    <a:cubicBezTo>
                      <a:pt x="7254" y="8255"/>
                      <a:pt x="7266" y="8255"/>
                      <a:pt x="7277" y="8255"/>
                    </a:cubicBezTo>
                    <a:cubicBezTo>
                      <a:pt x="7311" y="8256"/>
                      <a:pt x="7344" y="8257"/>
                      <a:pt x="7378" y="8257"/>
                    </a:cubicBezTo>
                    <a:cubicBezTo>
                      <a:pt x="7501" y="8257"/>
                      <a:pt x="7624" y="8250"/>
                      <a:pt x="7747" y="8237"/>
                    </a:cubicBezTo>
                    <a:cubicBezTo>
                      <a:pt x="7801" y="8230"/>
                      <a:pt x="7850" y="8225"/>
                      <a:pt x="7904" y="8218"/>
                    </a:cubicBezTo>
                    <a:cubicBezTo>
                      <a:pt x="8064" y="8195"/>
                      <a:pt x="8221" y="8168"/>
                      <a:pt x="8357" y="8126"/>
                    </a:cubicBezTo>
                    <a:cubicBezTo>
                      <a:pt x="8410" y="8114"/>
                      <a:pt x="8462" y="8098"/>
                      <a:pt x="8513" y="8078"/>
                    </a:cubicBezTo>
                    <a:cubicBezTo>
                      <a:pt x="8740" y="7999"/>
                      <a:pt x="8892" y="7908"/>
                      <a:pt x="8898" y="7800"/>
                    </a:cubicBezTo>
                    <a:cubicBezTo>
                      <a:pt x="8924" y="7428"/>
                      <a:pt x="8612" y="4970"/>
                      <a:pt x="7358" y="3233"/>
                    </a:cubicBezTo>
                    <a:cubicBezTo>
                      <a:pt x="6710" y="2328"/>
                      <a:pt x="5412" y="144"/>
                      <a:pt x="5254" y="8"/>
                    </a:cubicBezTo>
                    <a:cubicBezTo>
                      <a:pt x="5247" y="3"/>
                      <a:pt x="5233" y="0"/>
                      <a:pt x="52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5"/>
              <p:cNvSpPr/>
              <p:nvPr/>
            </p:nvSpPr>
            <p:spPr>
              <a:xfrm>
                <a:off x="-6527125" y="-18750"/>
                <a:ext cx="26575" cy="80325"/>
              </a:xfrm>
              <a:custGeom>
                <a:rect b="b" l="l" r="r" t="t"/>
                <a:pathLst>
                  <a:path extrusionOk="0" h="3213" w="1063">
                    <a:moveTo>
                      <a:pt x="31" y="1"/>
                    </a:moveTo>
                    <a:cubicBezTo>
                      <a:pt x="16" y="1"/>
                      <a:pt x="0" y="15"/>
                      <a:pt x="6" y="29"/>
                    </a:cubicBezTo>
                    <a:cubicBezTo>
                      <a:pt x="412" y="1053"/>
                      <a:pt x="674" y="2135"/>
                      <a:pt x="907" y="3212"/>
                    </a:cubicBezTo>
                    <a:cubicBezTo>
                      <a:pt x="960" y="3200"/>
                      <a:pt x="1012" y="3184"/>
                      <a:pt x="1063" y="3164"/>
                    </a:cubicBezTo>
                    <a:cubicBezTo>
                      <a:pt x="820" y="2074"/>
                      <a:pt x="560" y="1020"/>
                      <a:pt x="48" y="11"/>
                    </a:cubicBezTo>
                    <a:cubicBezTo>
                      <a:pt x="44" y="4"/>
                      <a:pt x="37"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6542325" y="-15525"/>
                <a:ext cx="26550" cy="79875"/>
              </a:xfrm>
              <a:custGeom>
                <a:rect b="b" l="l" r="r" t="t"/>
                <a:pathLst>
                  <a:path extrusionOk="0" h="3195" w="1062">
                    <a:moveTo>
                      <a:pt x="26" y="0"/>
                    </a:moveTo>
                    <a:cubicBezTo>
                      <a:pt x="13" y="0"/>
                      <a:pt x="0" y="13"/>
                      <a:pt x="8" y="29"/>
                    </a:cubicBezTo>
                    <a:cubicBezTo>
                      <a:pt x="403" y="1050"/>
                      <a:pt x="671" y="2124"/>
                      <a:pt x="905" y="3194"/>
                    </a:cubicBezTo>
                    <a:cubicBezTo>
                      <a:pt x="959" y="3187"/>
                      <a:pt x="1008" y="3182"/>
                      <a:pt x="1062" y="3175"/>
                    </a:cubicBezTo>
                    <a:cubicBezTo>
                      <a:pt x="816" y="2081"/>
                      <a:pt x="556" y="1021"/>
                      <a:pt x="43" y="11"/>
                    </a:cubicBezTo>
                    <a:cubicBezTo>
                      <a:pt x="39" y="4"/>
                      <a:pt x="32" y="0"/>
                      <a:pt x="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5"/>
              <p:cNvSpPr/>
              <p:nvPr/>
            </p:nvSpPr>
            <p:spPr>
              <a:xfrm>
                <a:off x="-6557625" y="-12325"/>
                <a:ext cx="26175" cy="77125"/>
              </a:xfrm>
              <a:custGeom>
                <a:rect b="b" l="l" r="r" t="t"/>
                <a:pathLst>
                  <a:path extrusionOk="0" h="3085" w="1047">
                    <a:moveTo>
                      <a:pt x="32" y="0"/>
                    </a:moveTo>
                    <a:cubicBezTo>
                      <a:pt x="18" y="0"/>
                      <a:pt x="0" y="15"/>
                      <a:pt x="7" y="30"/>
                    </a:cubicBezTo>
                    <a:cubicBezTo>
                      <a:pt x="388" y="1013"/>
                      <a:pt x="653" y="2044"/>
                      <a:pt x="876" y="3080"/>
                    </a:cubicBezTo>
                    <a:cubicBezTo>
                      <a:pt x="918" y="3082"/>
                      <a:pt x="964" y="3084"/>
                      <a:pt x="1013" y="3084"/>
                    </a:cubicBezTo>
                    <a:cubicBezTo>
                      <a:pt x="1024" y="3084"/>
                      <a:pt x="1036" y="3084"/>
                      <a:pt x="1047" y="3084"/>
                    </a:cubicBezTo>
                    <a:cubicBezTo>
                      <a:pt x="807" y="2022"/>
                      <a:pt x="546" y="993"/>
                      <a:pt x="44" y="9"/>
                    </a:cubicBezTo>
                    <a:cubicBezTo>
                      <a:pt x="42" y="3"/>
                      <a:pt x="37" y="0"/>
                      <a:pt x="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5"/>
              <p:cNvSpPr/>
              <p:nvPr/>
            </p:nvSpPr>
            <p:spPr>
              <a:xfrm>
                <a:off x="-6921925" y="-885250"/>
                <a:ext cx="340800" cy="819850"/>
              </a:xfrm>
              <a:custGeom>
                <a:rect b="b" l="l" r="r" t="t"/>
                <a:pathLst>
                  <a:path extrusionOk="0" h="32794" w="13632">
                    <a:moveTo>
                      <a:pt x="9279" y="0"/>
                    </a:moveTo>
                    <a:cubicBezTo>
                      <a:pt x="7752" y="0"/>
                      <a:pt x="5907" y="1133"/>
                      <a:pt x="4847" y="3037"/>
                    </a:cubicBezTo>
                    <a:cubicBezTo>
                      <a:pt x="2501" y="7256"/>
                      <a:pt x="99" y="15677"/>
                      <a:pt x="50" y="19166"/>
                    </a:cubicBezTo>
                    <a:cubicBezTo>
                      <a:pt x="0" y="22656"/>
                      <a:pt x="7987" y="32793"/>
                      <a:pt x="7987" y="32793"/>
                    </a:cubicBezTo>
                    <a:cubicBezTo>
                      <a:pt x="11982" y="31764"/>
                      <a:pt x="13632" y="28674"/>
                      <a:pt x="13632" y="28674"/>
                    </a:cubicBezTo>
                    <a:cubicBezTo>
                      <a:pt x="13632" y="28674"/>
                      <a:pt x="7842" y="18064"/>
                      <a:pt x="7843" y="17411"/>
                    </a:cubicBezTo>
                    <a:cubicBezTo>
                      <a:pt x="7843" y="16760"/>
                      <a:pt x="9283" y="13900"/>
                      <a:pt x="11465" y="5656"/>
                    </a:cubicBezTo>
                    <a:cubicBezTo>
                      <a:pt x="12520" y="1671"/>
                      <a:pt x="11134" y="0"/>
                      <a:pt x="9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5"/>
              <p:cNvSpPr/>
              <p:nvPr/>
            </p:nvSpPr>
            <p:spPr>
              <a:xfrm>
                <a:off x="-6932175" y="-930050"/>
                <a:ext cx="351100" cy="843900"/>
              </a:xfrm>
              <a:custGeom>
                <a:rect b="b" l="l" r="r" t="t"/>
                <a:pathLst>
                  <a:path extrusionOk="0" h="33756" w="14044">
                    <a:moveTo>
                      <a:pt x="10308" y="1"/>
                    </a:moveTo>
                    <a:cubicBezTo>
                      <a:pt x="8460" y="1"/>
                      <a:pt x="6109" y="1783"/>
                      <a:pt x="4958" y="4478"/>
                    </a:cubicBezTo>
                    <a:cubicBezTo>
                      <a:pt x="3276" y="8416"/>
                      <a:pt x="0" y="17979"/>
                      <a:pt x="32" y="20457"/>
                    </a:cubicBezTo>
                    <a:cubicBezTo>
                      <a:pt x="64" y="22934"/>
                      <a:pt x="2128" y="25988"/>
                      <a:pt x="2905" y="27497"/>
                    </a:cubicBezTo>
                    <a:cubicBezTo>
                      <a:pt x="3681" y="29006"/>
                      <a:pt x="4377" y="33668"/>
                      <a:pt x="6796" y="33753"/>
                    </a:cubicBezTo>
                    <a:cubicBezTo>
                      <a:pt x="6828" y="33754"/>
                      <a:pt x="6861" y="33755"/>
                      <a:pt x="6895" y="33755"/>
                    </a:cubicBezTo>
                    <a:cubicBezTo>
                      <a:pt x="9317" y="33755"/>
                      <a:pt x="13037" y="30718"/>
                      <a:pt x="13645" y="28710"/>
                    </a:cubicBezTo>
                    <a:cubicBezTo>
                      <a:pt x="14043" y="27395"/>
                      <a:pt x="8955" y="19785"/>
                      <a:pt x="8892" y="19073"/>
                    </a:cubicBezTo>
                    <a:cubicBezTo>
                      <a:pt x="8829" y="18359"/>
                      <a:pt x="12277" y="10356"/>
                      <a:pt x="12843" y="4843"/>
                    </a:cubicBezTo>
                    <a:cubicBezTo>
                      <a:pt x="13196" y="1411"/>
                      <a:pt x="11951" y="1"/>
                      <a:pt x="103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5"/>
              <p:cNvSpPr/>
              <p:nvPr/>
            </p:nvSpPr>
            <p:spPr>
              <a:xfrm>
                <a:off x="-6709700" y="-730225"/>
                <a:ext cx="121425" cy="537725"/>
              </a:xfrm>
              <a:custGeom>
                <a:rect b="b" l="l" r="r" t="t"/>
                <a:pathLst>
                  <a:path extrusionOk="0" h="21509" w="4857">
                    <a:moveTo>
                      <a:pt x="2933" y="1"/>
                    </a:moveTo>
                    <a:cubicBezTo>
                      <a:pt x="2910" y="1"/>
                      <a:pt x="2888" y="14"/>
                      <a:pt x="2881" y="45"/>
                    </a:cubicBezTo>
                    <a:cubicBezTo>
                      <a:pt x="2476" y="2013"/>
                      <a:pt x="1989" y="3963"/>
                      <a:pt x="1422" y="5895"/>
                    </a:cubicBezTo>
                    <a:cubicBezTo>
                      <a:pt x="1180" y="6722"/>
                      <a:pt x="919" y="7544"/>
                      <a:pt x="641" y="8359"/>
                    </a:cubicBezTo>
                    <a:cubicBezTo>
                      <a:pt x="427" y="8986"/>
                      <a:pt x="1" y="9726"/>
                      <a:pt x="31" y="10403"/>
                    </a:cubicBezTo>
                    <a:cubicBezTo>
                      <a:pt x="69" y="11250"/>
                      <a:pt x="4786" y="20454"/>
                      <a:pt x="4421" y="21346"/>
                    </a:cubicBezTo>
                    <a:cubicBezTo>
                      <a:pt x="4385" y="21436"/>
                      <a:pt x="4473" y="21508"/>
                      <a:pt x="4555" y="21508"/>
                    </a:cubicBezTo>
                    <a:cubicBezTo>
                      <a:pt x="4596" y="21508"/>
                      <a:pt x="4636" y="21490"/>
                      <a:pt x="4658" y="21446"/>
                    </a:cubicBezTo>
                    <a:cubicBezTo>
                      <a:pt x="4857" y="21045"/>
                      <a:pt x="4821" y="20804"/>
                      <a:pt x="4671" y="20385"/>
                    </a:cubicBezTo>
                    <a:cubicBezTo>
                      <a:pt x="4354" y="19498"/>
                      <a:pt x="423" y="11089"/>
                      <a:pt x="355" y="10698"/>
                    </a:cubicBezTo>
                    <a:cubicBezTo>
                      <a:pt x="239" y="10025"/>
                      <a:pt x="550" y="9453"/>
                      <a:pt x="764" y="8840"/>
                    </a:cubicBezTo>
                    <a:cubicBezTo>
                      <a:pt x="1096" y="7891"/>
                      <a:pt x="1404" y="6933"/>
                      <a:pt x="1687" y="5968"/>
                    </a:cubicBezTo>
                    <a:cubicBezTo>
                      <a:pt x="1811" y="5535"/>
                      <a:pt x="1928" y="5103"/>
                      <a:pt x="2040" y="4669"/>
                    </a:cubicBezTo>
                    <a:cubicBezTo>
                      <a:pt x="2055" y="4663"/>
                      <a:pt x="2069" y="4654"/>
                      <a:pt x="2078" y="4639"/>
                    </a:cubicBezTo>
                    <a:cubicBezTo>
                      <a:pt x="2552" y="3913"/>
                      <a:pt x="2898" y="2909"/>
                      <a:pt x="3151" y="2085"/>
                    </a:cubicBezTo>
                    <a:cubicBezTo>
                      <a:pt x="3166" y="2036"/>
                      <a:pt x="3123" y="2000"/>
                      <a:pt x="3082" y="2000"/>
                    </a:cubicBezTo>
                    <a:cubicBezTo>
                      <a:pt x="3061" y="2000"/>
                      <a:pt x="3040" y="2009"/>
                      <a:pt x="3028" y="2032"/>
                    </a:cubicBezTo>
                    <a:cubicBezTo>
                      <a:pt x="2793" y="2463"/>
                      <a:pt x="2542" y="2957"/>
                      <a:pt x="2332" y="3458"/>
                    </a:cubicBezTo>
                    <a:cubicBezTo>
                      <a:pt x="2590" y="2339"/>
                      <a:pt x="2811" y="1212"/>
                      <a:pt x="2998" y="76"/>
                    </a:cubicBezTo>
                    <a:cubicBezTo>
                      <a:pt x="3005" y="31"/>
                      <a:pt x="2967" y="1"/>
                      <a:pt x="29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5"/>
              <p:cNvSpPr/>
              <p:nvPr/>
            </p:nvSpPr>
            <p:spPr>
              <a:xfrm>
                <a:off x="-6311350" y="-768475"/>
                <a:ext cx="96975" cy="452325"/>
              </a:xfrm>
              <a:custGeom>
                <a:rect b="b" l="l" r="r" t="t"/>
                <a:pathLst>
                  <a:path extrusionOk="0" h="18093" w="3879">
                    <a:moveTo>
                      <a:pt x="51" y="1"/>
                    </a:moveTo>
                    <a:cubicBezTo>
                      <a:pt x="26" y="1"/>
                      <a:pt x="0" y="21"/>
                      <a:pt x="9" y="53"/>
                    </a:cubicBezTo>
                    <a:cubicBezTo>
                      <a:pt x="1451" y="6009"/>
                      <a:pt x="2807" y="12046"/>
                      <a:pt x="3853" y="18082"/>
                    </a:cubicBezTo>
                    <a:cubicBezTo>
                      <a:pt x="3854" y="18089"/>
                      <a:pt x="3859" y="18092"/>
                      <a:pt x="3864" y="18092"/>
                    </a:cubicBezTo>
                    <a:cubicBezTo>
                      <a:pt x="3871" y="18092"/>
                      <a:pt x="3879" y="18086"/>
                      <a:pt x="3877" y="18076"/>
                    </a:cubicBezTo>
                    <a:cubicBezTo>
                      <a:pt x="2969" y="11957"/>
                      <a:pt x="1783" y="5986"/>
                      <a:pt x="89" y="30"/>
                    </a:cubicBezTo>
                    <a:cubicBezTo>
                      <a:pt x="83" y="10"/>
                      <a:pt x="67" y="1"/>
                      <a:pt x="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5"/>
              <p:cNvSpPr/>
              <p:nvPr/>
            </p:nvSpPr>
            <p:spPr>
              <a:xfrm>
                <a:off x="-6840125" y="-196700"/>
                <a:ext cx="95925" cy="112375"/>
              </a:xfrm>
              <a:custGeom>
                <a:rect b="b" l="l" r="r" t="t"/>
                <a:pathLst>
                  <a:path extrusionOk="0" h="4495" w="3837">
                    <a:moveTo>
                      <a:pt x="36" y="1"/>
                    </a:moveTo>
                    <a:cubicBezTo>
                      <a:pt x="19" y="1"/>
                      <a:pt x="1" y="16"/>
                      <a:pt x="7" y="35"/>
                    </a:cubicBezTo>
                    <a:cubicBezTo>
                      <a:pt x="263" y="835"/>
                      <a:pt x="552" y="1615"/>
                      <a:pt x="855" y="2398"/>
                    </a:cubicBezTo>
                    <a:cubicBezTo>
                      <a:pt x="1045" y="2887"/>
                      <a:pt x="1180" y="3472"/>
                      <a:pt x="1482" y="3906"/>
                    </a:cubicBezTo>
                    <a:cubicBezTo>
                      <a:pt x="1772" y="4322"/>
                      <a:pt x="2261" y="4495"/>
                      <a:pt x="2760" y="4495"/>
                    </a:cubicBezTo>
                    <a:cubicBezTo>
                      <a:pt x="3117" y="4495"/>
                      <a:pt x="3479" y="4407"/>
                      <a:pt x="3777" y="4256"/>
                    </a:cubicBezTo>
                    <a:cubicBezTo>
                      <a:pt x="3836" y="4228"/>
                      <a:pt x="3805" y="4139"/>
                      <a:pt x="3745" y="4138"/>
                    </a:cubicBezTo>
                    <a:cubicBezTo>
                      <a:pt x="3718" y="4137"/>
                      <a:pt x="3692" y="4137"/>
                      <a:pt x="3665" y="4137"/>
                    </a:cubicBezTo>
                    <a:cubicBezTo>
                      <a:pt x="3414" y="4137"/>
                      <a:pt x="3169" y="4163"/>
                      <a:pt x="2927" y="4163"/>
                    </a:cubicBezTo>
                    <a:cubicBezTo>
                      <a:pt x="2663" y="4163"/>
                      <a:pt x="2404" y="4132"/>
                      <a:pt x="2148" y="4002"/>
                    </a:cubicBezTo>
                    <a:cubicBezTo>
                      <a:pt x="1607" y="3726"/>
                      <a:pt x="1447" y="3135"/>
                      <a:pt x="1219" y="2603"/>
                    </a:cubicBezTo>
                    <a:cubicBezTo>
                      <a:pt x="846" y="1730"/>
                      <a:pt x="478" y="865"/>
                      <a:pt x="58" y="14"/>
                    </a:cubicBezTo>
                    <a:cubicBezTo>
                      <a:pt x="53" y="5"/>
                      <a:pt x="44" y="1"/>
                      <a:pt x="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p:nvPr/>
            </p:nvSpPr>
            <p:spPr>
              <a:xfrm>
                <a:off x="-5442675" y="-960475"/>
                <a:ext cx="300775" cy="646575"/>
              </a:xfrm>
              <a:custGeom>
                <a:rect b="b" l="l" r="r" t="t"/>
                <a:pathLst>
                  <a:path extrusionOk="0" h="25863" w="12031">
                    <a:moveTo>
                      <a:pt x="6398" y="1"/>
                    </a:moveTo>
                    <a:cubicBezTo>
                      <a:pt x="4573" y="1"/>
                      <a:pt x="2809" y="2048"/>
                      <a:pt x="3363" y="4222"/>
                    </a:cubicBezTo>
                    <a:cubicBezTo>
                      <a:pt x="4574" y="8975"/>
                      <a:pt x="5635" y="13144"/>
                      <a:pt x="5687" y="13518"/>
                    </a:cubicBezTo>
                    <a:cubicBezTo>
                      <a:pt x="5779" y="14180"/>
                      <a:pt x="236" y="22988"/>
                      <a:pt x="92" y="24387"/>
                    </a:cubicBezTo>
                    <a:cubicBezTo>
                      <a:pt x="0" y="25273"/>
                      <a:pt x="1409" y="25863"/>
                      <a:pt x="2753" y="25863"/>
                    </a:cubicBezTo>
                    <a:cubicBezTo>
                      <a:pt x="3532" y="25863"/>
                      <a:pt x="4290" y="25664"/>
                      <a:pt x="4719" y="25209"/>
                    </a:cubicBezTo>
                    <a:cubicBezTo>
                      <a:pt x="5912" y="23946"/>
                      <a:pt x="11277" y="17677"/>
                      <a:pt x="11751" y="14558"/>
                    </a:cubicBezTo>
                    <a:cubicBezTo>
                      <a:pt x="12031" y="12716"/>
                      <a:pt x="11583" y="7820"/>
                      <a:pt x="9057" y="2106"/>
                    </a:cubicBezTo>
                    <a:cubicBezTo>
                      <a:pt x="8392" y="601"/>
                      <a:pt x="7386" y="1"/>
                      <a:pt x="6398" y="1"/>
                    </a:cubicBez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5"/>
              <p:cNvSpPr/>
              <p:nvPr/>
            </p:nvSpPr>
            <p:spPr>
              <a:xfrm>
                <a:off x="-5506225" y="-351100"/>
                <a:ext cx="181575" cy="198525"/>
              </a:xfrm>
              <a:custGeom>
                <a:rect b="b" l="l" r="r" t="t"/>
                <a:pathLst>
                  <a:path extrusionOk="0" h="7941" w="7263">
                    <a:moveTo>
                      <a:pt x="2708" y="0"/>
                    </a:moveTo>
                    <a:cubicBezTo>
                      <a:pt x="2667" y="0"/>
                      <a:pt x="2642" y="4"/>
                      <a:pt x="2634" y="12"/>
                    </a:cubicBezTo>
                    <a:cubicBezTo>
                      <a:pt x="2510" y="135"/>
                      <a:pt x="1438" y="2311"/>
                      <a:pt x="944" y="3168"/>
                    </a:cubicBezTo>
                    <a:cubicBezTo>
                      <a:pt x="0" y="4819"/>
                      <a:pt x="1120" y="7587"/>
                      <a:pt x="1316" y="7855"/>
                    </a:cubicBezTo>
                    <a:cubicBezTo>
                      <a:pt x="1361" y="7916"/>
                      <a:pt x="1454" y="7941"/>
                      <a:pt x="1577" y="7941"/>
                    </a:cubicBezTo>
                    <a:cubicBezTo>
                      <a:pt x="1613" y="7941"/>
                      <a:pt x="1651" y="7939"/>
                      <a:pt x="1691" y="7935"/>
                    </a:cubicBezTo>
                    <a:cubicBezTo>
                      <a:pt x="1732" y="7933"/>
                      <a:pt x="1770" y="7929"/>
                      <a:pt x="1809" y="7918"/>
                    </a:cubicBezTo>
                    <a:cubicBezTo>
                      <a:pt x="1986" y="7890"/>
                      <a:pt x="2160" y="7840"/>
                      <a:pt x="2326" y="7774"/>
                    </a:cubicBezTo>
                    <a:cubicBezTo>
                      <a:pt x="2362" y="7762"/>
                      <a:pt x="2396" y="7749"/>
                      <a:pt x="2430" y="7734"/>
                    </a:cubicBezTo>
                    <a:cubicBezTo>
                      <a:pt x="2608" y="7665"/>
                      <a:pt x="2779" y="7580"/>
                      <a:pt x="2942" y="7481"/>
                    </a:cubicBezTo>
                    <a:cubicBezTo>
                      <a:pt x="2980" y="7457"/>
                      <a:pt x="3016" y="7435"/>
                      <a:pt x="3050" y="7412"/>
                    </a:cubicBezTo>
                    <a:cubicBezTo>
                      <a:pt x="3239" y="7276"/>
                      <a:pt x="3367" y="7137"/>
                      <a:pt x="3381" y="7010"/>
                    </a:cubicBezTo>
                    <a:cubicBezTo>
                      <a:pt x="3436" y="6473"/>
                      <a:pt x="3274" y="5150"/>
                      <a:pt x="3655" y="4747"/>
                    </a:cubicBezTo>
                    <a:cubicBezTo>
                      <a:pt x="4371" y="3993"/>
                      <a:pt x="5114" y="3994"/>
                      <a:pt x="5845" y="3402"/>
                    </a:cubicBezTo>
                    <a:cubicBezTo>
                      <a:pt x="7041" y="2440"/>
                      <a:pt x="7150" y="1162"/>
                      <a:pt x="7263" y="834"/>
                    </a:cubicBezTo>
                    <a:cubicBezTo>
                      <a:pt x="7263" y="834"/>
                      <a:pt x="3310" y="0"/>
                      <a:pt x="27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5"/>
              <p:cNvSpPr/>
              <p:nvPr/>
            </p:nvSpPr>
            <p:spPr>
              <a:xfrm>
                <a:off x="-5478700" y="-213700"/>
                <a:ext cx="17725" cy="60975"/>
              </a:xfrm>
              <a:custGeom>
                <a:rect b="b" l="l" r="r" t="t"/>
                <a:pathLst>
                  <a:path extrusionOk="0" h="2439" w="709">
                    <a:moveTo>
                      <a:pt x="48" y="1"/>
                    </a:moveTo>
                    <a:cubicBezTo>
                      <a:pt x="25" y="1"/>
                      <a:pt x="1" y="16"/>
                      <a:pt x="1" y="44"/>
                    </a:cubicBezTo>
                    <a:cubicBezTo>
                      <a:pt x="83" y="882"/>
                      <a:pt x="247" y="1675"/>
                      <a:pt x="590" y="2439"/>
                    </a:cubicBezTo>
                    <a:cubicBezTo>
                      <a:pt x="631" y="2437"/>
                      <a:pt x="669" y="2433"/>
                      <a:pt x="708" y="2424"/>
                    </a:cubicBezTo>
                    <a:cubicBezTo>
                      <a:pt x="479" y="1635"/>
                      <a:pt x="247" y="839"/>
                      <a:pt x="90" y="32"/>
                    </a:cubicBezTo>
                    <a:cubicBezTo>
                      <a:pt x="86" y="11"/>
                      <a:pt x="67" y="1"/>
                      <a:pt x="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5"/>
              <p:cNvSpPr/>
              <p:nvPr/>
            </p:nvSpPr>
            <p:spPr>
              <a:xfrm>
                <a:off x="-5462950" y="-217825"/>
                <a:ext cx="17500" cy="61100"/>
              </a:xfrm>
              <a:custGeom>
                <a:rect b="b" l="l" r="r" t="t"/>
                <a:pathLst>
                  <a:path extrusionOk="0" h="2444" w="700">
                    <a:moveTo>
                      <a:pt x="46" y="0"/>
                    </a:moveTo>
                    <a:cubicBezTo>
                      <a:pt x="23" y="0"/>
                      <a:pt x="0" y="15"/>
                      <a:pt x="2" y="40"/>
                    </a:cubicBezTo>
                    <a:cubicBezTo>
                      <a:pt x="77" y="884"/>
                      <a:pt x="247" y="1679"/>
                      <a:pt x="595" y="2443"/>
                    </a:cubicBezTo>
                    <a:cubicBezTo>
                      <a:pt x="631" y="2431"/>
                      <a:pt x="665" y="2418"/>
                      <a:pt x="699" y="2403"/>
                    </a:cubicBezTo>
                    <a:cubicBezTo>
                      <a:pt x="475" y="1619"/>
                      <a:pt x="246" y="832"/>
                      <a:pt x="87" y="31"/>
                    </a:cubicBezTo>
                    <a:cubicBezTo>
                      <a:pt x="83" y="10"/>
                      <a:pt x="65" y="0"/>
                      <a:pt x="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p:nvPr/>
            </p:nvSpPr>
            <p:spPr>
              <a:xfrm>
                <a:off x="-5446825" y="-223450"/>
                <a:ext cx="16850" cy="59400"/>
              </a:xfrm>
              <a:custGeom>
                <a:rect b="b" l="l" r="r" t="t"/>
                <a:pathLst>
                  <a:path extrusionOk="0" h="2376" w="674">
                    <a:moveTo>
                      <a:pt x="46" y="1"/>
                    </a:moveTo>
                    <a:cubicBezTo>
                      <a:pt x="23" y="1"/>
                      <a:pt x="0" y="15"/>
                      <a:pt x="4" y="44"/>
                    </a:cubicBezTo>
                    <a:cubicBezTo>
                      <a:pt x="77" y="858"/>
                      <a:pt x="238" y="1630"/>
                      <a:pt x="565" y="2375"/>
                    </a:cubicBezTo>
                    <a:cubicBezTo>
                      <a:pt x="604" y="2351"/>
                      <a:pt x="640" y="2329"/>
                      <a:pt x="674" y="2306"/>
                    </a:cubicBezTo>
                    <a:cubicBezTo>
                      <a:pt x="458" y="1557"/>
                      <a:pt x="240" y="798"/>
                      <a:pt x="90" y="33"/>
                    </a:cubicBezTo>
                    <a:cubicBezTo>
                      <a:pt x="86" y="11"/>
                      <a:pt x="66" y="1"/>
                      <a:pt x="46" y="1"/>
                    </a:cubicBezTo>
                    <a:close/>
                  </a:path>
                </a:pathLst>
              </a:custGeom>
              <a:solidFill>
                <a:srgbClr val="EFC1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5"/>
              <p:cNvSpPr/>
              <p:nvPr/>
            </p:nvSpPr>
            <p:spPr>
              <a:xfrm>
                <a:off x="-5456325" y="-969000"/>
                <a:ext cx="328200" cy="676025"/>
              </a:xfrm>
              <a:custGeom>
                <a:rect b="b" l="l" r="r" t="t"/>
                <a:pathLst>
                  <a:path extrusionOk="0" h="27041" w="13128">
                    <a:moveTo>
                      <a:pt x="6797" y="1"/>
                    </a:moveTo>
                    <a:cubicBezTo>
                      <a:pt x="5091" y="1"/>
                      <a:pt x="3355" y="1286"/>
                      <a:pt x="3433" y="3914"/>
                    </a:cubicBezTo>
                    <a:cubicBezTo>
                      <a:pt x="3487" y="5690"/>
                      <a:pt x="5991" y="13150"/>
                      <a:pt x="5974" y="13876"/>
                    </a:cubicBezTo>
                    <a:cubicBezTo>
                      <a:pt x="5958" y="14600"/>
                      <a:pt x="90" y="23607"/>
                      <a:pt x="39" y="24764"/>
                    </a:cubicBezTo>
                    <a:cubicBezTo>
                      <a:pt x="0" y="25651"/>
                      <a:pt x="2697" y="27041"/>
                      <a:pt x="4906" y="27041"/>
                    </a:cubicBezTo>
                    <a:cubicBezTo>
                      <a:pt x="5582" y="27041"/>
                      <a:pt x="6212" y="26910"/>
                      <a:pt x="6705" y="26596"/>
                    </a:cubicBezTo>
                    <a:cubicBezTo>
                      <a:pt x="7296" y="26219"/>
                      <a:pt x="12318" y="18018"/>
                      <a:pt x="12722" y="14878"/>
                    </a:cubicBezTo>
                    <a:cubicBezTo>
                      <a:pt x="13127" y="11739"/>
                      <a:pt x="11031" y="4508"/>
                      <a:pt x="9621" y="1696"/>
                    </a:cubicBezTo>
                    <a:cubicBezTo>
                      <a:pt x="9057" y="572"/>
                      <a:pt x="7934" y="1"/>
                      <a:pt x="67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5"/>
              <p:cNvSpPr/>
              <p:nvPr/>
            </p:nvSpPr>
            <p:spPr>
              <a:xfrm>
                <a:off x="-5470650" y="-395000"/>
                <a:ext cx="522225" cy="1437225"/>
              </a:xfrm>
              <a:custGeom>
                <a:rect b="b" l="l" r="r" t="t"/>
                <a:pathLst>
                  <a:path extrusionOk="0" h="57489" w="20889">
                    <a:moveTo>
                      <a:pt x="6998" y="1"/>
                    </a:moveTo>
                    <a:cubicBezTo>
                      <a:pt x="4847" y="1"/>
                      <a:pt x="2478" y="1584"/>
                      <a:pt x="1886" y="5110"/>
                    </a:cubicBezTo>
                    <a:cubicBezTo>
                      <a:pt x="448" y="13667"/>
                      <a:pt x="0" y="27327"/>
                      <a:pt x="130" y="29184"/>
                    </a:cubicBezTo>
                    <a:cubicBezTo>
                      <a:pt x="258" y="31038"/>
                      <a:pt x="14473" y="52122"/>
                      <a:pt x="14507" y="52638"/>
                    </a:cubicBezTo>
                    <a:cubicBezTo>
                      <a:pt x="14507" y="52638"/>
                      <a:pt x="13992" y="53425"/>
                      <a:pt x="13409" y="54366"/>
                    </a:cubicBezTo>
                    <a:cubicBezTo>
                      <a:pt x="13406" y="54371"/>
                      <a:pt x="13403" y="54375"/>
                      <a:pt x="13401" y="54381"/>
                    </a:cubicBezTo>
                    <a:cubicBezTo>
                      <a:pt x="12575" y="55703"/>
                      <a:pt x="11611" y="57325"/>
                      <a:pt x="11755" y="57460"/>
                    </a:cubicBezTo>
                    <a:cubicBezTo>
                      <a:pt x="11777" y="57479"/>
                      <a:pt x="11813" y="57489"/>
                      <a:pt x="11861" y="57489"/>
                    </a:cubicBezTo>
                    <a:cubicBezTo>
                      <a:pt x="12969" y="57489"/>
                      <a:pt x="20652" y="52490"/>
                      <a:pt x="20824" y="51905"/>
                    </a:cubicBezTo>
                    <a:cubicBezTo>
                      <a:pt x="20888" y="51671"/>
                      <a:pt x="20266" y="50805"/>
                      <a:pt x="19733" y="50039"/>
                    </a:cubicBezTo>
                    <a:cubicBezTo>
                      <a:pt x="19347" y="49494"/>
                      <a:pt x="19017" y="49001"/>
                      <a:pt x="19002" y="48834"/>
                    </a:cubicBezTo>
                    <a:cubicBezTo>
                      <a:pt x="17681" y="33336"/>
                      <a:pt x="8277" y="27660"/>
                      <a:pt x="8131" y="26069"/>
                    </a:cubicBezTo>
                    <a:cubicBezTo>
                      <a:pt x="7987" y="24476"/>
                      <a:pt x="15532" y="9192"/>
                      <a:pt x="10145" y="1548"/>
                    </a:cubicBezTo>
                    <a:cubicBezTo>
                      <a:pt x="9435" y="540"/>
                      <a:pt x="8253" y="1"/>
                      <a:pt x="69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5"/>
              <p:cNvSpPr/>
              <p:nvPr/>
            </p:nvSpPr>
            <p:spPr>
              <a:xfrm>
                <a:off x="-5180375" y="856000"/>
                <a:ext cx="231950" cy="186225"/>
              </a:xfrm>
              <a:custGeom>
                <a:rect b="b" l="l" r="r" t="t"/>
                <a:pathLst>
                  <a:path extrusionOk="0" h="7449" w="9278">
                    <a:moveTo>
                      <a:pt x="8122" y="0"/>
                    </a:moveTo>
                    <a:cubicBezTo>
                      <a:pt x="4007" y="4192"/>
                      <a:pt x="2458" y="5202"/>
                      <a:pt x="1921" y="5202"/>
                    </a:cubicBezTo>
                    <a:cubicBezTo>
                      <a:pt x="1461" y="5202"/>
                      <a:pt x="1744" y="4459"/>
                      <a:pt x="1790" y="4341"/>
                    </a:cubicBezTo>
                    <a:lnTo>
                      <a:pt x="1790" y="4341"/>
                    </a:lnTo>
                    <a:cubicBezTo>
                      <a:pt x="964" y="5663"/>
                      <a:pt x="0" y="7285"/>
                      <a:pt x="144" y="7420"/>
                    </a:cubicBezTo>
                    <a:cubicBezTo>
                      <a:pt x="166" y="7439"/>
                      <a:pt x="202" y="7449"/>
                      <a:pt x="250" y="7449"/>
                    </a:cubicBezTo>
                    <a:cubicBezTo>
                      <a:pt x="1358" y="7449"/>
                      <a:pt x="9041" y="2450"/>
                      <a:pt x="9213" y="1865"/>
                    </a:cubicBezTo>
                    <a:cubicBezTo>
                      <a:pt x="9277" y="1631"/>
                      <a:pt x="8655" y="765"/>
                      <a:pt x="8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5"/>
              <p:cNvSpPr/>
              <p:nvPr/>
            </p:nvSpPr>
            <p:spPr>
              <a:xfrm>
                <a:off x="-5453150" y="-396525"/>
                <a:ext cx="524725" cy="1468975"/>
              </a:xfrm>
              <a:custGeom>
                <a:rect b="b" l="l" r="r" t="t"/>
                <a:pathLst>
                  <a:path extrusionOk="0" h="58759" w="20989">
                    <a:moveTo>
                      <a:pt x="11391" y="1"/>
                    </a:moveTo>
                    <a:cubicBezTo>
                      <a:pt x="9227" y="1"/>
                      <a:pt x="6854" y="1637"/>
                      <a:pt x="6292" y="5243"/>
                    </a:cubicBezTo>
                    <a:cubicBezTo>
                      <a:pt x="5186" y="12360"/>
                      <a:pt x="4780" y="25969"/>
                      <a:pt x="4761" y="27832"/>
                    </a:cubicBezTo>
                    <a:cubicBezTo>
                      <a:pt x="4723" y="30782"/>
                      <a:pt x="5662" y="54695"/>
                      <a:pt x="5671" y="55153"/>
                    </a:cubicBezTo>
                    <a:cubicBezTo>
                      <a:pt x="5671" y="55153"/>
                      <a:pt x="4611" y="55755"/>
                      <a:pt x="3422" y="56455"/>
                    </a:cubicBezTo>
                    <a:cubicBezTo>
                      <a:pt x="1831" y="57398"/>
                      <a:pt x="1" y="58523"/>
                      <a:pt x="146" y="58649"/>
                    </a:cubicBezTo>
                    <a:cubicBezTo>
                      <a:pt x="235" y="58725"/>
                      <a:pt x="599" y="58759"/>
                      <a:pt x="1147" y="58759"/>
                    </a:cubicBezTo>
                    <a:cubicBezTo>
                      <a:pt x="3922" y="58759"/>
                      <a:pt x="11404" y="57898"/>
                      <a:pt x="11537" y="57384"/>
                    </a:cubicBezTo>
                    <a:cubicBezTo>
                      <a:pt x="11589" y="57173"/>
                      <a:pt x="11347" y="56609"/>
                      <a:pt x="11122" y="56063"/>
                    </a:cubicBezTo>
                    <a:cubicBezTo>
                      <a:pt x="10920" y="55569"/>
                      <a:pt x="10745" y="55093"/>
                      <a:pt x="10823" y="54915"/>
                    </a:cubicBezTo>
                    <a:cubicBezTo>
                      <a:pt x="17476" y="39591"/>
                      <a:pt x="13764" y="27625"/>
                      <a:pt x="13568" y="26039"/>
                    </a:cubicBezTo>
                    <a:cubicBezTo>
                      <a:pt x="13382" y="24451"/>
                      <a:pt x="20989" y="9946"/>
                      <a:pt x="14446" y="1443"/>
                    </a:cubicBezTo>
                    <a:cubicBezTo>
                      <a:pt x="13719" y="500"/>
                      <a:pt x="12587" y="1"/>
                      <a:pt x="113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5"/>
              <p:cNvSpPr/>
              <p:nvPr/>
            </p:nvSpPr>
            <p:spPr>
              <a:xfrm>
                <a:off x="-5453150" y="1005050"/>
                <a:ext cx="289700" cy="67400"/>
              </a:xfrm>
              <a:custGeom>
                <a:rect b="b" l="l" r="r" t="t"/>
                <a:pathLst>
                  <a:path extrusionOk="0" h="2696" w="11588">
                    <a:moveTo>
                      <a:pt x="11122" y="0"/>
                    </a:moveTo>
                    <a:cubicBezTo>
                      <a:pt x="7043" y="1026"/>
                      <a:pt x="4926" y="1350"/>
                      <a:pt x="3878" y="1350"/>
                    </a:cubicBezTo>
                    <a:cubicBezTo>
                      <a:pt x="2085" y="1350"/>
                      <a:pt x="3426" y="401"/>
                      <a:pt x="3426" y="401"/>
                    </a:cubicBezTo>
                    <a:lnTo>
                      <a:pt x="3422" y="392"/>
                    </a:lnTo>
                    <a:cubicBezTo>
                      <a:pt x="1829" y="1335"/>
                      <a:pt x="1" y="2460"/>
                      <a:pt x="144" y="2586"/>
                    </a:cubicBezTo>
                    <a:cubicBezTo>
                      <a:pt x="234" y="2662"/>
                      <a:pt x="598" y="2696"/>
                      <a:pt x="1146" y="2696"/>
                    </a:cubicBezTo>
                    <a:cubicBezTo>
                      <a:pt x="3922" y="2696"/>
                      <a:pt x="11404" y="1835"/>
                      <a:pt x="11537" y="1321"/>
                    </a:cubicBezTo>
                    <a:cubicBezTo>
                      <a:pt x="11588" y="1110"/>
                      <a:pt x="11345" y="546"/>
                      <a:pt x="11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5"/>
              <p:cNvSpPr/>
              <p:nvPr/>
            </p:nvSpPr>
            <p:spPr>
              <a:xfrm>
                <a:off x="-5140375" y="508750"/>
                <a:ext cx="59500" cy="359400"/>
              </a:xfrm>
              <a:custGeom>
                <a:rect b="b" l="l" r="r" t="t"/>
                <a:pathLst>
                  <a:path extrusionOk="0" h="14376" w="2380">
                    <a:moveTo>
                      <a:pt x="2306" y="0"/>
                    </a:moveTo>
                    <a:cubicBezTo>
                      <a:pt x="2288" y="0"/>
                      <a:pt x="2270" y="12"/>
                      <a:pt x="2269" y="36"/>
                    </a:cubicBezTo>
                    <a:cubicBezTo>
                      <a:pt x="2062" y="4830"/>
                      <a:pt x="1143" y="9662"/>
                      <a:pt x="11" y="14308"/>
                    </a:cubicBezTo>
                    <a:cubicBezTo>
                      <a:pt x="1" y="14350"/>
                      <a:pt x="31" y="14375"/>
                      <a:pt x="63" y="14375"/>
                    </a:cubicBezTo>
                    <a:cubicBezTo>
                      <a:pt x="84" y="14375"/>
                      <a:pt x="106" y="14363"/>
                      <a:pt x="115" y="14337"/>
                    </a:cubicBezTo>
                    <a:cubicBezTo>
                      <a:pt x="1787" y="9881"/>
                      <a:pt x="2380" y="4771"/>
                      <a:pt x="2342" y="36"/>
                    </a:cubicBezTo>
                    <a:cubicBezTo>
                      <a:pt x="2341" y="12"/>
                      <a:pt x="2324" y="0"/>
                      <a:pt x="23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5"/>
              <p:cNvSpPr/>
              <p:nvPr/>
            </p:nvSpPr>
            <p:spPr>
              <a:xfrm>
                <a:off x="-5350525" y="-183350"/>
                <a:ext cx="46775" cy="763150"/>
              </a:xfrm>
              <a:custGeom>
                <a:rect b="b" l="l" r="r" t="t"/>
                <a:pathLst>
                  <a:path extrusionOk="0" h="30526" w="1871">
                    <a:moveTo>
                      <a:pt x="1798" y="0"/>
                    </a:moveTo>
                    <a:cubicBezTo>
                      <a:pt x="1763" y="0"/>
                      <a:pt x="1729" y="22"/>
                      <a:pt x="1727" y="66"/>
                    </a:cubicBezTo>
                    <a:cubicBezTo>
                      <a:pt x="1527" y="5198"/>
                      <a:pt x="1105" y="10298"/>
                      <a:pt x="545" y="15401"/>
                    </a:cubicBezTo>
                    <a:cubicBezTo>
                      <a:pt x="0" y="20367"/>
                      <a:pt x="93" y="25244"/>
                      <a:pt x="804" y="30190"/>
                    </a:cubicBezTo>
                    <a:cubicBezTo>
                      <a:pt x="819" y="30296"/>
                      <a:pt x="931" y="30526"/>
                      <a:pt x="963" y="30526"/>
                    </a:cubicBezTo>
                    <a:cubicBezTo>
                      <a:pt x="970" y="30526"/>
                      <a:pt x="973" y="30516"/>
                      <a:pt x="972" y="30494"/>
                    </a:cubicBezTo>
                    <a:cubicBezTo>
                      <a:pt x="789" y="28041"/>
                      <a:pt x="553" y="25273"/>
                      <a:pt x="485" y="22813"/>
                    </a:cubicBezTo>
                    <a:cubicBezTo>
                      <a:pt x="416" y="20257"/>
                      <a:pt x="641" y="17725"/>
                      <a:pt x="910" y="15187"/>
                    </a:cubicBezTo>
                    <a:cubicBezTo>
                      <a:pt x="1445" y="10159"/>
                      <a:pt x="1822" y="5129"/>
                      <a:pt x="1870" y="71"/>
                    </a:cubicBezTo>
                    <a:cubicBezTo>
                      <a:pt x="1870" y="24"/>
                      <a:pt x="1834" y="0"/>
                      <a:pt x="17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5"/>
              <p:cNvSpPr/>
              <p:nvPr/>
            </p:nvSpPr>
            <p:spPr>
              <a:xfrm>
                <a:off x="-5483825" y="-417925"/>
                <a:ext cx="561350" cy="894850"/>
              </a:xfrm>
              <a:custGeom>
                <a:rect b="b" l="l" r="r" t="t"/>
                <a:pathLst>
                  <a:path extrusionOk="0" h="35794" w="22454">
                    <a:moveTo>
                      <a:pt x="3281" y="1"/>
                    </a:moveTo>
                    <a:cubicBezTo>
                      <a:pt x="3281" y="1"/>
                      <a:pt x="411" y="11511"/>
                      <a:pt x="191" y="21622"/>
                    </a:cubicBezTo>
                    <a:cubicBezTo>
                      <a:pt x="1" y="30351"/>
                      <a:pt x="638" y="34536"/>
                      <a:pt x="638" y="34536"/>
                    </a:cubicBezTo>
                    <a:cubicBezTo>
                      <a:pt x="638" y="34536"/>
                      <a:pt x="4592" y="35794"/>
                      <a:pt x="9386" y="35794"/>
                    </a:cubicBezTo>
                    <a:cubicBezTo>
                      <a:pt x="10178" y="35794"/>
                      <a:pt x="10993" y="35760"/>
                      <a:pt x="11817" y="35680"/>
                    </a:cubicBezTo>
                    <a:cubicBezTo>
                      <a:pt x="11770" y="31063"/>
                      <a:pt x="12768" y="22635"/>
                      <a:pt x="12768" y="22635"/>
                    </a:cubicBezTo>
                    <a:cubicBezTo>
                      <a:pt x="12768" y="22635"/>
                      <a:pt x="14658" y="30129"/>
                      <a:pt x="15205" y="35067"/>
                    </a:cubicBezTo>
                    <a:cubicBezTo>
                      <a:pt x="16493" y="34722"/>
                      <a:pt x="17753" y="34217"/>
                      <a:pt x="18938" y="33523"/>
                    </a:cubicBezTo>
                    <a:cubicBezTo>
                      <a:pt x="18938" y="33523"/>
                      <a:pt x="18154" y="24384"/>
                      <a:pt x="18332" y="21234"/>
                    </a:cubicBezTo>
                    <a:cubicBezTo>
                      <a:pt x="18509" y="18084"/>
                      <a:pt x="22454" y="8872"/>
                      <a:pt x="17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5"/>
              <p:cNvSpPr/>
              <p:nvPr/>
            </p:nvSpPr>
            <p:spPr>
              <a:xfrm>
                <a:off x="-5361050" y="-1410300"/>
                <a:ext cx="417175" cy="660500"/>
              </a:xfrm>
              <a:custGeom>
                <a:rect b="b" l="l" r="r" t="t"/>
                <a:pathLst>
                  <a:path extrusionOk="0" h="26420" w="16687">
                    <a:moveTo>
                      <a:pt x="7438" y="0"/>
                    </a:moveTo>
                    <a:cubicBezTo>
                      <a:pt x="5068" y="0"/>
                      <a:pt x="3606" y="1683"/>
                      <a:pt x="2731" y="2367"/>
                    </a:cubicBezTo>
                    <a:cubicBezTo>
                      <a:pt x="2731" y="2367"/>
                      <a:pt x="5578" y="3089"/>
                      <a:pt x="5750" y="3867"/>
                    </a:cubicBezTo>
                    <a:cubicBezTo>
                      <a:pt x="5922" y="4645"/>
                      <a:pt x="1" y="25002"/>
                      <a:pt x="8871" y="26299"/>
                    </a:cubicBezTo>
                    <a:cubicBezTo>
                      <a:pt x="9431" y="26381"/>
                      <a:pt x="9947" y="26419"/>
                      <a:pt x="10422" y="26419"/>
                    </a:cubicBezTo>
                    <a:cubicBezTo>
                      <a:pt x="16687" y="26419"/>
                      <a:pt x="15702" y="19756"/>
                      <a:pt x="13683" y="19134"/>
                    </a:cubicBezTo>
                    <a:cubicBezTo>
                      <a:pt x="11513" y="18465"/>
                      <a:pt x="13608" y="1652"/>
                      <a:pt x="9116" y="266"/>
                    </a:cubicBezTo>
                    <a:cubicBezTo>
                      <a:pt x="8512" y="80"/>
                      <a:pt x="7953" y="0"/>
                      <a:pt x="74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5"/>
              <p:cNvSpPr/>
              <p:nvPr/>
            </p:nvSpPr>
            <p:spPr>
              <a:xfrm>
                <a:off x="-5487450" y="-1011875"/>
                <a:ext cx="499875" cy="666250"/>
              </a:xfrm>
              <a:custGeom>
                <a:rect b="b" l="l" r="r" t="t"/>
                <a:pathLst>
                  <a:path extrusionOk="0" h="26650" w="19995">
                    <a:moveTo>
                      <a:pt x="9820" y="1"/>
                    </a:moveTo>
                    <a:cubicBezTo>
                      <a:pt x="8093" y="1"/>
                      <a:pt x="6346" y="1257"/>
                      <a:pt x="5133" y="2390"/>
                    </a:cubicBezTo>
                    <a:cubicBezTo>
                      <a:pt x="2309" y="5029"/>
                      <a:pt x="523" y="11176"/>
                      <a:pt x="367" y="12403"/>
                    </a:cubicBezTo>
                    <a:cubicBezTo>
                      <a:pt x="0" y="15296"/>
                      <a:pt x="2501" y="16830"/>
                      <a:pt x="2501" y="16830"/>
                    </a:cubicBezTo>
                    <a:lnTo>
                      <a:pt x="3121" y="25063"/>
                    </a:lnTo>
                    <a:cubicBezTo>
                      <a:pt x="3121" y="25063"/>
                      <a:pt x="5283" y="26650"/>
                      <a:pt x="9055" y="26650"/>
                    </a:cubicBezTo>
                    <a:cubicBezTo>
                      <a:pt x="11345" y="26650"/>
                      <a:pt x="14230" y="26065"/>
                      <a:pt x="17584" y="24185"/>
                    </a:cubicBezTo>
                    <a:cubicBezTo>
                      <a:pt x="17584" y="24185"/>
                      <a:pt x="19995" y="7312"/>
                      <a:pt x="11960" y="780"/>
                    </a:cubicBezTo>
                    <a:cubicBezTo>
                      <a:pt x="11278" y="226"/>
                      <a:pt x="10551" y="1"/>
                      <a:pt x="98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5"/>
              <p:cNvSpPr/>
              <p:nvPr/>
            </p:nvSpPr>
            <p:spPr>
              <a:xfrm>
                <a:off x="-5406400" y="-616425"/>
                <a:ext cx="190000" cy="39100"/>
              </a:xfrm>
              <a:custGeom>
                <a:rect b="b" l="l" r="r" t="t"/>
                <a:pathLst>
                  <a:path extrusionOk="0" h="1564" w="7600">
                    <a:moveTo>
                      <a:pt x="92" y="1"/>
                    </a:moveTo>
                    <a:cubicBezTo>
                      <a:pt x="34" y="1"/>
                      <a:pt x="1" y="88"/>
                      <a:pt x="60" y="132"/>
                    </a:cubicBezTo>
                    <a:cubicBezTo>
                      <a:pt x="1319" y="1069"/>
                      <a:pt x="2612" y="1564"/>
                      <a:pt x="3905" y="1564"/>
                    </a:cubicBezTo>
                    <a:cubicBezTo>
                      <a:pt x="5120" y="1564"/>
                      <a:pt x="6335" y="1128"/>
                      <a:pt x="7524" y="213"/>
                    </a:cubicBezTo>
                    <a:cubicBezTo>
                      <a:pt x="7600" y="155"/>
                      <a:pt x="7559" y="47"/>
                      <a:pt x="7480" y="47"/>
                    </a:cubicBezTo>
                    <a:cubicBezTo>
                      <a:pt x="7466" y="47"/>
                      <a:pt x="7451" y="51"/>
                      <a:pt x="7434" y="59"/>
                    </a:cubicBezTo>
                    <a:cubicBezTo>
                      <a:pt x="6285" y="629"/>
                      <a:pt x="5240" y="1211"/>
                      <a:pt x="3945" y="1211"/>
                    </a:cubicBezTo>
                    <a:cubicBezTo>
                      <a:pt x="3853" y="1211"/>
                      <a:pt x="3760" y="1208"/>
                      <a:pt x="3666" y="1202"/>
                    </a:cubicBezTo>
                    <a:cubicBezTo>
                      <a:pt x="2414" y="1121"/>
                      <a:pt x="1195" y="663"/>
                      <a:pt x="128" y="12"/>
                    </a:cubicBezTo>
                    <a:cubicBezTo>
                      <a:pt x="116" y="4"/>
                      <a:pt x="103" y="1"/>
                      <a:pt x="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5"/>
              <p:cNvSpPr/>
              <p:nvPr/>
            </p:nvSpPr>
            <p:spPr>
              <a:xfrm>
                <a:off x="-5423750" y="-605950"/>
                <a:ext cx="31875" cy="15400"/>
              </a:xfrm>
              <a:custGeom>
                <a:rect b="b" l="l" r="r" t="t"/>
                <a:pathLst>
                  <a:path extrusionOk="0" h="616" w="1275">
                    <a:moveTo>
                      <a:pt x="68" y="1"/>
                    </a:moveTo>
                    <a:cubicBezTo>
                      <a:pt x="13" y="1"/>
                      <a:pt x="0" y="83"/>
                      <a:pt x="56" y="108"/>
                    </a:cubicBezTo>
                    <a:cubicBezTo>
                      <a:pt x="261" y="193"/>
                      <a:pt x="459" y="291"/>
                      <a:pt x="655" y="392"/>
                    </a:cubicBezTo>
                    <a:cubicBezTo>
                      <a:pt x="812" y="473"/>
                      <a:pt x="969" y="579"/>
                      <a:pt x="1141" y="614"/>
                    </a:cubicBezTo>
                    <a:cubicBezTo>
                      <a:pt x="1147" y="615"/>
                      <a:pt x="1153" y="615"/>
                      <a:pt x="1158" y="615"/>
                    </a:cubicBezTo>
                    <a:cubicBezTo>
                      <a:pt x="1226" y="615"/>
                      <a:pt x="1274" y="534"/>
                      <a:pt x="1220" y="479"/>
                    </a:cubicBezTo>
                    <a:cubicBezTo>
                      <a:pt x="953" y="207"/>
                      <a:pt x="442" y="101"/>
                      <a:pt x="86" y="3"/>
                    </a:cubicBezTo>
                    <a:cubicBezTo>
                      <a:pt x="80" y="2"/>
                      <a:pt x="74" y="1"/>
                      <a:pt x="68" y="1"/>
                    </a:cubicBezTo>
                    <a:close/>
                  </a:path>
                </a:pathLst>
              </a:custGeom>
              <a:solidFill>
                <a:srgbClr val="FFB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5"/>
              <p:cNvSpPr/>
              <p:nvPr/>
            </p:nvSpPr>
            <p:spPr>
              <a:xfrm>
                <a:off x="-5506900" y="-1350400"/>
                <a:ext cx="307950" cy="440425"/>
              </a:xfrm>
              <a:custGeom>
                <a:rect b="b" l="l" r="r" t="t"/>
                <a:pathLst>
                  <a:path extrusionOk="0" h="17617" w="12318">
                    <a:moveTo>
                      <a:pt x="6433" y="0"/>
                    </a:moveTo>
                    <a:cubicBezTo>
                      <a:pt x="4706" y="0"/>
                      <a:pt x="2960" y="374"/>
                      <a:pt x="1991" y="1296"/>
                    </a:cubicBezTo>
                    <a:cubicBezTo>
                      <a:pt x="180" y="3017"/>
                      <a:pt x="0" y="8682"/>
                      <a:pt x="865" y="10951"/>
                    </a:cubicBezTo>
                    <a:cubicBezTo>
                      <a:pt x="1509" y="12656"/>
                      <a:pt x="3059" y="13040"/>
                      <a:pt x="4327" y="13040"/>
                    </a:cubicBezTo>
                    <a:cubicBezTo>
                      <a:pt x="5278" y="13040"/>
                      <a:pt x="6070" y="12824"/>
                      <a:pt x="6205" y="12787"/>
                    </a:cubicBezTo>
                    <a:cubicBezTo>
                      <a:pt x="6209" y="12787"/>
                      <a:pt x="6215" y="12786"/>
                      <a:pt x="6218" y="12781"/>
                    </a:cubicBezTo>
                    <a:cubicBezTo>
                      <a:pt x="6221" y="12780"/>
                      <a:pt x="6224" y="12777"/>
                      <a:pt x="6227" y="12777"/>
                    </a:cubicBezTo>
                    <a:lnTo>
                      <a:pt x="6227" y="12781"/>
                    </a:lnTo>
                    <a:cubicBezTo>
                      <a:pt x="6229" y="12837"/>
                      <a:pt x="6237" y="13377"/>
                      <a:pt x="6297" y="14002"/>
                    </a:cubicBezTo>
                    <a:cubicBezTo>
                      <a:pt x="6314" y="14185"/>
                      <a:pt x="6339" y="14372"/>
                      <a:pt x="6371" y="14555"/>
                    </a:cubicBezTo>
                    <a:cubicBezTo>
                      <a:pt x="6381" y="14646"/>
                      <a:pt x="6396" y="14733"/>
                      <a:pt x="6411" y="14819"/>
                    </a:cubicBezTo>
                    <a:cubicBezTo>
                      <a:pt x="6487" y="15217"/>
                      <a:pt x="4758" y="17617"/>
                      <a:pt x="6572" y="17617"/>
                    </a:cubicBezTo>
                    <a:cubicBezTo>
                      <a:pt x="6650" y="17617"/>
                      <a:pt x="6734" y="17612"/>
                      <a:pt x="6826" y="17603"/>
                    </a:cubicBezTo>
                    <a:cubicBezTo>
                      <a:pt x="8132" y="17471"/>
                      <a:pt x="11439" y="15200"/>
                      <a:pt x="11539" y="14673"/>
                    </a:cubicBezTo>
                    <a:cubicBezTo>
                      <a:pt x="11718" y="13755"/>
                      <a:pt x="11667" y="10568"/>
                      <a:pt x="11739" y="9404"/>
                    </a:cubicBezTo>
                    <a:cubicBezTo>
                      <a:pt x="11881" y="7376"/>
                      <a:pt x="12318" y="2396"/>
                      <a:pt x="11119" y="1218"/>
                    </a:cubicBezTo>
                    <a:cubicBezTo>
                      <a:pt x="10386" y="495"/>
                      <a:pt x="8421" y="0"/>
                      <a:pt x="64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5"/>
              <p:cNvSpPr/>
              <p:nvPr/>
            </p:nvSpPr>
            <p:spPr>
              <a:xfrm>
                <a:off x="-5476050" y="-1184250"/>
                <a:ext cx="16975" cy="20850"/>
              </a:xfrm>
              <a:custGeom>
                <a:rect b="b" l="l" r="r" t="t"/>
                <a:pathLst>
                  <a:path extrusionOk="0" h="834" w="679">
                    <a:moveTo>
                      <a:pt x="327" y="0"/>
                    </a:moveTo>
                    <a:cubicBezTo>
                      <a:pt x="320" y="0"/>
                      <a:pt x="313" y="1"/>
                      <a:pt x="306" y="1"/>
                    </a:cubicBezTo>
                    <a:cubicBezTo>
                      <a:pt x="128" y="16"/>
                      <a:pt x="1" y="214"/>
                      <a:pt x="19" y="443"/>
                    </a:cubicBezTo>
                    <a:cubicBezTo>
                      <a:pt x="36" y="663"/>
                      <a:pt x="184" y="834"/>
                      <a:pt x="353" y="834"/>
                    </a:cubicBezTo>
                    <a:cubicBezTo>
                      <a:pt x="359" y="834"/>
                      <a:pt x="366" y="834"/>
                      <a:pt x="372" y="833"/>
                    </a:cubicBezTo>
                    <a:cubicBezTo>
                      <a:pt x="550" y="818"/>
                      <a:pt x="679" y="621"/>
                      <a:pt x="659" y="392"/>
                    </a:cubicBezTo>
                    <a:cubicBezTo>
                      <a:pt x="642" y="171"/>
                      <a:pt x="495" y="0"/>
                      <a:pt x="3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a:off x="-5376750" y="-1181825"/>
                <a:ext cx="16975" cy="20875"/>
              </a:xfrm>
              <a:custGeom>
                <a:rect b="b" l="l" r="r" t="t"/>
                <a:pathLst>
                  <a:path extrusionOk="0" h="835" w="679">
                    <a:moveTo>
                      <a:pt x="325" y="1"/>
                    </a:moveTo>
                    <a:cubicBezTo>
                      <a:pt x="319" y="1"/>
                      <a:pt x="312" y="1"/>
                      <a:pt x="306" y="2"/>
                    </a:cubicBezTo>
                    <a:cubicBezTo>
                      <a:pt x="129" y="16"/>
                      <a:pt x="0" y="214"/>
                      <a:pt x="20" y="444"/>
                    </a:cubicBezTo>
                    <a:cubicBezTo>
                      <a:pt x="37" y="664"/>
                      <a:pt x="184" y="834"/>
                      <a:pt x="352" y="834"/>
                    </a:cubicBezTo>
                    <a:cubicBezTo>
                      <a:pt x="359" y="834"/>
                      <a:pt x="366" y="834"/>
                      <a:pt x="373" y="834"/>
                    </a:cubicBezTo>
                    <a:cubicBezTo>
                      <a:pt x="551" y="820"/>
                      <a:pt x="678" y="621"/>
                      <a:pt x="660" y="392"/>
                    </a:cubicBezTo>
                    <a:cubicBezTo>
                      <a:pt x="643" y="171"/>
                      <a:pt x="495" y="1"/>
                      <a:pt x="3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5"/>
              <p:cNvSpPr/>
              <p:nvPr/>
            </p:nvSpPr>
            <p:spPr>
              <a:xfrm>
                <a:off x="-5491000" y="-1238125"/>
                <a:ext cx="42150" cy="20575"/>
              </a:xfrm>
              <a:custGeom>
                <a:rect b="b" l="l" r="r" t="t"/>
                <a:pathLst>
                  <a:path extrusionOk="0" h="823" w="1686">
                    <a:moveTo>
                      <a:pt x="1007" y="0"/>
                    </a:moveTo>
                    <a:cubicBezTo>
                      <a:pt x="938" y="0"/>
                      <a:pt x="865" y="5"/>
                      <a:pt x="790" y="15"/>
                    </a:cubicBezTo>
                    <a:cubicBezTo>
                      <a:pt x="341" y="75"/>
                      <a:pt x="0" y="301"/>
                      <a:pt x="30" y="519"/>
                    </a:cubicBezTo>
                    <a:cubicBezTo>
                      <a:pt x="54" y="703"/>
                      <a:pt x="329" y="823"/>
                      <a:pt x="680" y="823"/>
                    </a:cubicBezTo>
                    <a:cubicBezTo>
                      <a:pt x="749" y="823"/>
                      <a:pt x="822" y="818"/>
                      <a:pt x="897" y="808"/>
                    </a:cubicBezTo>
                    <a:cubicBezTo>
                      <a:pt x="1346" y="748"/>
                      <a:pt x="1685" y="522"/>
                      <a:pt x="1657" y="302"/>
                    </a:cubicBezTo>
                    <a:cubicBezTo>
                      <a:pt x="1632" y="120"/>
                      <a:pt x="1358" y="0"/>
                      <a:pt x="1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5"/>
              <p:cNvSpPr/>
              <p:nvPr/>
            </p:nvSpPr>
            <p:spPr>
              <a:xfrm>
                <a:off x="-5385625" y="-1234125"/>
                <a:ext cx="42500" cy="21625"/>
              </a:xfrm>
              <a:custGeom>
                <a:rect b="b" l="l" r="r" t="t"/>
                <a:pathLst>
                  <a:path extrusionOk="0" h="865" w="1700">
                    <a:moveTo>
                      <a:pt x="587" y="1"/>
                    </a:moveTo>
                    <a:cubicBezTo>
                      <a:pt x="304" y="1"/>
                      <a:pt x="87" y="92"/>
                      <a:pt x="50" y="247"/>
                    </a:cubicBezTo>
                    <a:cubicBezTo>
                      <a:pt x="1" y="462"/>
                      <a:pt x="318" y="720"/>
                      <a:pt x="759" y="821"/>
                    </a:cubicBezTo>
                    <a:cubicBezTo>
                      <a:pt x="882" y="850"/>
                      <a:pt x="1002" y="864"/>
                      <a:pt x="1112" y="864"/>
                    </a:cubicBezTo>
                    <a:cubicBezTo>
                      <a:pt x="1395" y="864"/>
                      <a:pt x="1613" y="773"/>
                      <a:pt x="1648" y="618"/>
                    </a:cubicBezTo>
                    <a:cubicBezTo>
                      <a:pt x="1699" y="402"/>
                      <a:pt x="1381" y="145"/>
                      <a:pt x="941" y="43"/>
                    </a:cubicBezTo>
                    <a:cubicBezTo>
                      <a:pt x="817" y="14"/>
                      <a:pt x="697" y="1"/>
                      <a:pt x="5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5"/>
              <p:cNvSpPr/>
              <p:nvPr/>
            </p:nvSpPr>
            <p:spPr>
              <a:xfrm>
                <a:off x="-5450425" y="-1220475"/>
                <a:ext cx="31050" cy="88625"/>
              </a:xfrm>
              <a:custGeom>
                <a:rect b="b" l="l" r="r" t="t"/>
                <a:pathLst>
                  <a:path extrusionOk="0" h="3545" w="1242">
                    <a:moveTo>
                      <a:pt x="693" y="1"/>
                    </a:moveTo>
                    <a:cubicBezTo>
                      <a:pt x="672" y="1"/>
                      <a:pt x="652" y="13"/>
                      <a:pt x="646" y="39"/>
                    </a:cubicBezTo>
                    <a:cubicBezTo>
                      <a:pt x="405" y="976"/>
                      <a:pt x="1" y="3491"/>
                      <a:pt x="459" y="3541"/>
                    </a:cubicBezTo>
                    <a:cubicBezTo>
                      <a:pt x="482" y="3543"/>
                      <a:pt x="506" y="3545"/>
                      <a:pt x="530" y="3545"/>
                    </a:cubicBezTo>
                    <a:cubicBezTo>
                      <a:pt x="771" y="3545"/>
                      <a:pt x="1029" y="3420"/>
                      <a:pt x="1179" y="3285"/>
                    </a:cubicBezTo>
                    <a:cubicBezTo>
                      <a:pt x="1241" y="3228"/>
                      <a:pt x="1201" y="3140"/>
                      <a:pt x="1133" y="3140"/>
                    </a:cubicBezTo>
                    <a:cubicBezTo>
                      <a:pt x="1119" y="3140"/>
                      <a:pt x="1103" y="3144"/>
                      <a:pt x="1087" y="3153"/>
                    </a:cubicBezTo>
                    <a:cubicBezTo>
                      <a:pt x="1002" y="3203"/>
                      <a:pt x="818" y="3309"/>
                      <a:pt x="672" y="3309"/>
                    </a:cubicBezTo>
                    <a:cubicBezTo>
                      <a:pt x="617" y="3309"/>
                      <a:pt x="568" y="3294"/>
                      <a:pt x="531" y="3255"/>
                    </a:cubicBezTo>
                    <a:cubicBezTo>
                      <a:pt x="365" y="3078"/>
                      <a:pt x="685" y="647"/>
                      <a:pt x="742" y="57"/>
                    </a:cubicBezTo>
                    <a:cubicBezTo>
                      <a:pt x="748" y="21"/>
                      <a:pt x="720" y="1"/>
                      <a:pt x="6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5"/>
              <p:cNvSpPr/>
              <p:nvPr/>
            </p:nvSpPr>
            <p:spPr>
              <a:xfrm>
                <a:off x="-5420775" y="-1122625"/>
                <a:ext cx="49325" cy="34275"/>
              </a:xfrm>
              <a:custGeom>
                <a:rect b="b" l="l" r="r" t="t"/>
                <a:pathLst>
                  <a:path extrusionOk="0" h="1371" w="1973">
                    <a:moveTo>
                      <a:pt x="1520" y="1"/>
                    </a:moveTo>
                    <a:cubicBezTo>
                      <a:pt x="1491" y="1"/>
                      <a:pt x="1461" y="4"/>
                      <a:pt x="1429" y="10"/>
                    </a:cubicBezTo>
                    <a:cubicBezTo>
                      <a:pt x="1220" y="53"/>
                      <a:pt x="1094" y="207"/>
                      <a:pt x="902" y="246"/>
                    </a:cubicBezTo>
                    <a:cubicBezTo>
                      <a:pt x="642" y="297"/>
                      <a:pt x="449" y="240"/>
                      <a:pt x="210" y="408"/>
                    </a:cubicBezTo>
                    <a:cubicBezTo>
                      <a:pt x="37" y="531"/>
                      <a:pt x="0" y="713"/>
                      <a:pt x="43" y="882"/>
                    </a:cubicBezTo>
                    <a:cubicBezTo>
                      <a:pt x="52" y="935"/>
                      <a:pt x="72" y="984"/>
                      <a:pt x="100" y="1028"/>
                    </a:cubicBezTo>
                    <a:cubicBezTo>
                      <a:pt x="127" y="1092"/>
                      <a:pt x="169" y="1149"/>
                      <a:pt x="222" y="1195"/>
                    </a:cubicBezTo>
                    <a:cubicBezTo>
                      <a:pt x="271" y="1240"/>
                      <a:pt x="328" y="1276"/>
                      <a:pt x="389" y="1303"/>
                    </a:cubicBezTo>
                    <a:cubicBezTo>
                      <a:pt x="502" y="1352"/>
                      <a:pt x="631" y="1371"/>
                      <a:pt x="763" y="1371"/>
                    </a:cubicBezTo>
                    <a:cubicBezTo>
                      <a:pt x="937" y="1371"/>
                      <a:pt x="1114" y="1337"/>
                      <a:pt x="1257" y="1292"/>
                    </a:cubicBezTo>
                    <a:cubicBezTo>
                      <a:pt x="1562" y="1197"/>
                      <a:pt x="1893" y="972"/>
                      <a:pt x="1960" y="650"/>
                    </a:cubicBezTo>
                    <a:cubicBezTo>
                      <a:pt x="1969" y="610"/>
                      <a:pt x="1972" y="568"/>
                      <a:pt x="1972" y="526"/>
                    </a:cubicBezTo>
                    <a:cubicBezTo>
                      <a:pt x="1968" y="508"/>
                      <a:pt x="1972" y="495"/>
                      <a:pt x="1966" y="477"/>
                    </a:cubicBezTo>
                    <a:cubicBezTo>
                      <a:pt x="1962" y="430"/>
                      <a:pt x="1951" y="384"/>
                      <a:pt x="1938" y="339"/>
                    </a:cubicBezTo>
                    <a:lnTo>
                      <a:pt x="1938" y="330"/>
                    </a:lnTo>
                    <a:cubicBezTo>
                      <a:pt x="1871" y="152"/>
                      <a:pt x="1727" y="1"/>
                      <a:pt x="1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5"/>
              <p:cNvSpPr/>
              <p:nvPr/>
            </p:nvSpPr>
            <p:spPr>
              <a:xfrm>
                <a:off x="-5509750" y="-1379600"/>
                <a:ext cx="347950" cy="223675"/>
              </a:xfrm>
              <a:custGeom>
                <a:rect b="b" l="l" r="r" t="t"/>
                <a:pathLst>
                  <a:path extrusionOk="0" h="8947" w="13918">
                    <a:moveTo>
                      <a:pt x="4230" y="0"/>
                    </a:moveTo>
                    <a:cubicBezTo>
                      <a:pt x="3202" y="0"/>
                      <a:pt x="2314" y="171"/>
                      <a:pt x="1753" y="601"/>
                    </a:cubicBezTo>
                    <a:cubicBezTo>
                      <a:pt x="674" y="1425"/>
                      <a:pt x="0" y="4510"/>
                      <a:pt x="877" y="4798"/>
                    </a:cubicBezTo>
                    <a:cubicBezTo>
                      <a:pt x="898" y="4805"/>
                      <a:pt x="919" y="4808"/>
                      <a:pt x="940" y="4808"/>
                    </a:cubicBezTo>
                    <a:cubicBezTo>
                      <a:pt x="1417" y="4808"/>
                      <a:pt x="2009" y="3151"/>
                      <a:pt x="2009" y="3151"/>
                    </a:cubicBezTo>
                    <a:cubicBezTo>
                      <a:pt x="2009" y="3151"/>
                      <a:pt x="3294" y="5367"/>
                      <a:pt x="5338" y="5562"/>
                    </a:cubicBezTo>
                    <a:cubicBezTo>
                      <a:pt x="5370" y="5565"/>
                      <a:pt x="5401" y="5566"/>
                      <a:pt x="5431" y="5566"/>
                    </a:cubicBezTo>
                    <a:cubicBezTo>
                      <a:pt x="6295" y="5566"/>
                      <a:pt x="6152" y="4299"/>
                      <a:pt x="6152" y="4299"/>
                    </a:cubicBezTo>
                    <a:lnTo>
                      <a:pt x="6152" y="4299"/>
                    </a:lnTo>
                    <a:cubicBezTo>
                      <a:pt x="6153" y="4299"/>
                      <a:pt x="6756" y="5367"/>
                      <a:pt x="7621" y="5659"/>
                    </a:cubicBezTo>
                    <a:cubicBezTo>
                      <a:pt x="7636" y="5664"/>
                      <a:pt x="7650" y="5667"/>
                      <a:pt x="7663" y="5667"/>
                    </a:cubicBezTo>
                    <a:cubicBezTo>
                      <a:pt x="7958" y="5667"/>
                      <a:pt x="7478" y="4313"/>
                      <a:pt x="7389" y="4067"/>
                    </a:cubicBezTo>
                    <a:lnTo>
                      <a:pt x="7389" y="4067"/>
                    </a:lnTo>
                    <a:cubicBezTo>
                      <a:pt x="7971" y="5621"/>
                      <a:pt x="9542" y="6346"/>
                      <a:pt x="9542" y="6346"/>
                    </a:cubicBezTo>
                    <a:cubicBezTo>
                      <a:pt x="9542" y="6346"/>
                      <a:pt x="10367" y="8903"/>
                      <a:pt x="11537" y="8947"/>
                    </a:cubicBezTo>
                    <a:cubicBezTo>
                      <a:pt x="11541" y="8947"/>
                      <a:pt x="11546" y="8947"/>
                      <a:pt x="11551" y="8947"/>
                    </a:cubicBezTo>
                    <a:cubicBezTo>
                      <a:pt x="12655" y="8947"/>
                      <a:pt x="13918" y="4132"/>
                      <a:pt x="13199" y="2646"/>
                    </a:cubicBezTo>
                    <a:cubicBezTo>
                      <a:pt x="12567" y="1340"/>
                      <a:pt x="10920" y="1259"/>
                      <a:pt x="10524" y="1259"/>
                    </a:cubicBezTo>
                    <a:cubicBezTo>
                      <a:pt x="10468" y="1259"/>
                      <a:pt x="10437" y="1261"/>
                      <a:pt x="10437" y="1261"/>
                    </a:cubicBezTo>
                    <a:cubicBezTo>
                      <a:pt x="8722" y="633"/>
                      <a:pt x="6213" y="0"/>
                      <a:pt x="4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5"/>
              <p:cNvSpPr/>
              <p:nvPr/>
            </p:nvSpPr>
            <p:spPr>
              <a:xfrm>
                <a:off x="-5353225" y="-1375175"/>
                <a:ext cx="155550" cy="201375"/>
              </a:xfrm>
              <a:custGeom>
                <a:rect b="b" l="l" r="r" t="t"/>
                <a:pathLst>
                  <a:path extrusionOk="0" h="8055" w="6222">
                    <a:moveTo>
                      <a:pt x="1" y="0"/>
                    </a:moveTo>
                    <a:cubicBezTo>
                      <a:pt x="1" y="0"/>
                      <a:pt x="3839" y="1117"/>
                      <a:pt x="4540" y="2788"/>
                    </a:cubicBezTo>
                    <a:cubicBezTo>
                      <a:pt x="5240" y="4461"/>
                      <a:pt x="5143" y="8054"/>
                      <a:pt x="5143" y="8054"/>
                    </a:cubicBezTo>
                    <a:cubicBezTo>
                      <a:pt x="5143" y="8054"/>
                      <a:pt x="6222" y="4318"/>
                      <a:pt x="5910" y="2321"/>
                    </a:cubicBezTo>
                    <a:cubicBezTo>
                      <a:pt x="5599" y="327"/>
                      <a:pt x="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5"/>
              <p:cNvSpPr/>
              <p:nvPr/>
            </p:nvSpPr>
            <p:spPr>
              <a:xfrm>
                <a:off x="-5249850" y="-1193625"/>
                <a:ext cx="92275" cy="82300"/>
              </a:xfrm>
              <a:custGeom>
                <a:rect b="b" l="l" r="r" t="t"/>
                <a:pathLst>
                  <a:path extrusionOk="0" h="3292" w="3691">
                    <a:moveTo>
                      <a:pt x="1476" y="0"/>
                    </a:moveTo>
                    <a:cubicBezTo>
                      <a:pt x="543" y="0"/>
                      <a:pt x="0" y="641"/>
                      <a:pt x="0" y="641"/>
                    </a:cubicBezTo>
                    <a:lnTo>
                      <a:pt x="328" y="3113"/>
                    </a:lnTo>
                    <a:cubicBezTo>
                      <a:pt x="328" y="3113"/>
                      <a:pt x="782" y="3292"/>
                      <a:pt x="1308" y="3292"/>
                    </a:cubicBezTo>
                    <a:cubicBezTo>
                      <a:pt x="1535" y="3292"/>
                      <a:pt x="1774" y="3259"/>
                      <a:pt x="1997" y="3164"/>
                    </a:cubicBezTo>
                    <a:cubicBezTo>
                      <a:pt x="3691" y="2446"/>
                      <a:pt x="3212" y="273"/>
                      <a:pt x="1847" y="34"/>
                    </a:cubicBezTo>
                    <a:cubicBezTo>
                      <a:pt x="1717" y="11"/>
                      <a:pt x="1594" y="0"/>
                      <a:pt x="1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5"/>
              <p:cNvSpPr/>
              <p:nvPr/>
            </p:nvSpPr>
            <p:spPr>
              <a:xfrm>
                <a:off x="-5230950" y="-1176675"/>
                <a:ext cx="40100" cy="51550"/>
              </a:xfrm>
              <a:custGeom>
                <a:rect b="b" l="l" r="r" t="t"/>
                <a:pathLst>
                  <a:path extrusionOk="0" h="2062" w="1604">
                    <a:moveTo>
                      <a:pt x="1209" y="0"/>
                    </a:moveTo>
                    <a:cubicBezTo>
                      <a:pt x="1209" y="0"/>
                      <a:pt x="1208" y="0"/>
                      <a:pt x="1208" y="1"/>
                    </a:cubicBezTo>
                    <a:cubicBezTo>
                      <a:pt x="430" y="35"/>
                      <a:pt x="0" y="913"/>
                      <a:pt x="47" y="1600"/>
                    </a:cubicBezTo>
                    <a:cubicBezTo>
                      <a:pt x="65" y="1893"/>
                      <a:pt x="137" y="2061"/>
                      <a:pt x="220" y="2061"/>
                    </a:cubicBezTo>
                    <a:cubicBezTo>
                      <a:pt x="256" y="2061"/>
                      <a:pt x="294" y="2029"/>
                      <a:pt x="331" y="1961"/>
                    </a:cubicBezTo>
                    <a:cubicBezTo>
                      <a:pt x="461" y="1717"/>
                      <a:pt x="807" y="1547"/>
                      <a:pt x="1140" y="1547"/>
                    </a:cubicBezTo>
                    <a:cubicBezTo>
                      <a:pt x="1293" y="1547"/>
                      <a:pt x="1443" y="1582"/>
                      <a:pt x="1568" y="1663"/>
                    </a:cubicBezTo>
                    <a:cubicBezTo>
                      <a:pt x="1572" y="1665"/>
                      <a:pt x="1576" y="1666"/>
                      <a:pt x="1579" y="1666"/>
                    </a:cubicBezTo>
                    <a:cubicBezTo>
                      <a:pt x="1593" y="1666"/>
                      <a:pt x="1604" y="1651"/>
                      <a:pt x="1594" y="1636"/>
                    </a:cubicBezTo>
                    <a:cubicBezTo>
                      <a:pt x="1450" y="1401"/>
                      <a:pt x="1220" y="1309"/>
                      <a:pt x="976" y="1309"/>
                    </a:cubicBezTo>
                    <a:cubicBezTo>
                      <a:pt x="759" y="1309"/>
                      <a:pt x="532" y="1381"/>
                      <a:pt x="347" y="1490"/>
                    </a:cubicBezTo>
                    <a:cubicBezTo>
                      <a:pt x="403" y="999"/>
                      <a:pt x="614" y="249"/>
                      <a:pt x="1224" y="62"/>
                    </a:cubicBezTo>
                    <a:cubicBezTo>
                      <a:pt x="1263" y="52"/>
                      <a:pt x="1241" y="0"/>
                      <a:pt x="1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5"/>
              <p:cNvSpPr/>
              <p:nvPr/>
            </p:nvSpPr>
            <p:spPr>
              <a:xfrm>
                <a:off x="-5747225" y="-908975"/>
                <a:ext cx="573900" cy="537225"/>
              </a:xfrm>
              <a:custGeom>
                <a:rect b="b" l="l" r="r" t="t"/>
                <a:pathLst>
                  <a:path extrusionOk="0" h="21489" w="22956">
                    <a:moveTo>
                      <a:pt x="19621" y="1"/>
                    </a:moveTo>
                    <a:cubicBezTo>
                      <a:pt x="18227" y="1"/>
                      <a:pt x="16734" y="811"/>
                      <a:pt x="16151" y="2340"/>
                    </a:cubicBezTo>
                    <a:cubicBezTo>
                      <a:pt x="14291" y="7223"/>
                      <a:pt x="11723" y="11041"/>
                      <a:pt x="11538" y="11398"/>
                    </a:cubicBezTo>
                    <a:cubicBezTo>
                      <a:pt x="11211" y="12031"/>
                      <a:pt x="1911" y="16771"/>
                      <a:pt x="926" y="17901"/>
                    </a:cubicBezTo>
                    <a:cubicBezTo>
                      <a:pt x="1" y="18963"/>
                      <a:pt x="2361" y="21488"/>
                      <a:pt x="4124" y="21488"/>
                    </a:cubicBezTo>
                    <a:cubicBezTo>
                      <a:pt x="4236" y="21488"/>
                      <a:pt x="4347" y="21478"/>
                      <a:pt x="4453" y="21456"/>
                    </a:cubicBezTo>
                    <a:cubicBezTo>
                      <a:pt x="6267" y="21088"/>
                      <a:pt x="13856" y="18451"/>
                      <a:pt x="16181" y="16027"/>
                    </a:cubicBezTo>
                    <a:cubicBezTo>
                      <a:pt x="17555" y="14593"/>
                      <a:pt x="21105" y="10520"/>
                      <a:pt x="22411" y="3991"/>
                    </a:cubicBezTo>
                    <a:cubicBezTo>
                      <a:pt x="22955" y="1271"/>
                      <a:pt x="21365" y="1"/>
                      <a:pt x="19621" y="1"/>
                    </a:cubicBezTo>
                    <a:close/>
                  </a:path>
                </a:pathLst>
              </a:custGeom>
              <a:solidFill>
                <a:srgbClr val="FFE6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5"/>
              <p:cNvSpPr/>
              <p:nvPr/>
            </p:nvSpPr>
            <p:spPr>
              <a:xfrm>
                <a:off x="-5873275" y="-461475"/>
                <a:ext cx="237400" cy="167600"/>
              </a:xfrm>
              <a:custGeom>
                <a:rect b="b" l="l" r="r" t="t"/>
                <a:pathLst>
                  <a:path extrusionOk="0" h="6704" w="9496">
                    <a:moveTo>
                      <a:pt x="5971" y="0"/>
                    </a:moveTo>
                    <a:cubicBezTo>
                      <a:pt x="5970" y="0"/>
                      <a:pt x="5969" y="1"/>
                      <a:pt x="5968" y="1"/>
                    </a:cubicBezTo>
                    <a:cubicBezTo>
                      <a:pt x="5784" y="32"/>
                      <a:pt x="3517" y="1270"/>
                      <a:pt x="2559" y="1713"/>
                    </a:cubicBezTo>
                    <a:cubicBezTo>
                      <a:pt x="725" y="2572"/>
                      <a:pt x="0" y="5671"/>
                      <a:pt x="6" y="6025"/>
                    </a:cubicBezTo>
                    <a:cubicBezTo>
                      <a:pt x="9" y="6127"/>
                      <a:pt x="118" y="6230"/>
                      <a:pt x="286" y="6325"/>
                    </a:cubicBezTo>
                    <a:cubicBezTo>
                      <a:pt x="321" y="6349"/>
                      <a:pt x="358" y="6368"/>
                      <a:pt x="398" y="6383"/>
                    </a:cubicBezTo>
                    <a:cubicBezTo>
                      <a:pt x="570" y="6465"/>
                      <a:pt x="750" y="6530"/>
                      <a:pt x="936" y="6575"/>
                    </a:cubicBezTo>
                    <a:cubicBezTo>
                      <a:pt x="974" y="6587"/>
                      <a:pt x="1013" y="6596"/>
                      <a:pt x="1052" y="6605"/>
                    </a:cubicBezTo>
                    <a:cubicBezTo>
                      <a:pt x="1250" y="6652"/>
                      <a:pt x="1450" y="6684"/>
                      <a:pt x="1652" y="6697"/>
                    </a:cubicBezTo>
                    <a:cubicBezTo>
                      <a:pt x="1702" y="6699"/>
                      <a:pt x="1745" y="6702"/>
                      <a:pt x="1790" y="6703"/>
                    </a:cubicBezTo>
                    <a:cubicBezTo>
                      <a:pt x="2037" y="6700"/>
                      <a:pt x="2234" y="6658"/>
                      <a:pt x="2324" y="6555"/>
                    </a:cubicBezTo>
                    <a:cubicBezTo>
                      <a:pt x="2703" y="6121"/>
                      <a:pt x="3373" y="4870"/>
                      <a:pt x="3951" y="4753"/>
                    </a:cubicBezTo>
                    <a:cubicBezTo>
                      <a:pt x="4163" y="4711"/>
                      <a:pt x="4359" y="4694"/>
                      <a:pt x="4544" y="4694"/>
                    </a:cubicBezTo>
                    <a:cubicBezTo>
                      <a:pt x="5240" y="4694"/>
                      <a:pt x="5781" y="4932"/>
                      <a:pt x="6484" y="4932"/>
                    </a:cubicBezTo>
                    <a:cubicBezTo>
                      <a:pt x="6549" y="4932"/>
                      <a:pt x="6616" y="4930"/>
                      <a:pt x="6685" y="4926"/>
                    </a:cubicBezTo>
                    <a:cubicBezTo>
                      <a:pt x="8318" y="4821"/>
                      <a:pt x="9196" y="3773"/>
                      <a:pt x="9495" y="3558"/>
                    </a:cubicBezTo>
                    <a:cubicBezTo>
                      <a:pt x="9495" y="3558"/>
                      <a:pt x="6186" y="0"/>
                      <a:pt x="59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5"/>
              <p:cNvSpPr/>
              <p:nvPr/>
            </p:nvSpPr>
            <p:spPr>
              <a:xfrm>
                <a:off x="-5866175" y="-365050"/>
                <a:ext cx="26425" cy="63175"/>
              </a:xfrm>
              <a:custGeom>
                <a:rect b="b" l="l" r="r" t="t"/>
                <a:pathLst>
                  <a:path extrusionOk="0" h="2527" w="1057">
                    <a:moveTo>
                      <a:pt x="994" y="0"/>
                    </a:moveTo>
                    <a:cubicBezTo>
                      <a:pt x="980" y="0"/>
                      <a:pt x="966" y="6"/>
                      <a:pt x="957" y="20"/>
                    </a:cubicBezTo>
                    <a:cubicBezTo>
                      <a:pt x="514" y="799"/>
                      <a:pt x="170" y="1591"/>
                      <a:pt x="1" y="2466"/>
                    </a:cubicBezTo>
                    <a:cubicBezTo>
                      <a:pt x="37" y="2490"/>
                      <a:pt x="74" y="2510"/>
                      <a:pt x="113" y="2526"/>
                    </a:cubicBezTo>
                    <a:cubicBezTo>
                      <a:pt x="397" y="1699"/>
                      <a:pt x="684" y="862"/>
                      <a:pt x="1041" y="63"/>
                    </a:cubicBezTo>
                    <a:cubicBezTo>
                      <a:pt x="1056" y="30"/>
                      <a:pt x="1025" y="0"/>
                      <a:pt x="9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5"/>
              <p:cNvSpPr/>
              <p:nvPr/>
            </p:nvSpPr>
            <p:spPr>
              <a:xfrm>
                <a:off x="-5849900" y="-359050"/>
                <a:ext cx="26350" cy="62675"/>
              </a:xfrm>
              <a:custGeom>
                <a:rect b="b" l="l" r="r" t="t"/>
                <a:pathLst>
                  <a:path extrusionOk="0" h="2507" w="1054">
                    <a:moveTo>
                      <a:pt x="991" y="1"/>
                    </a:moveTo>
                    <a:cubicBezTo>
                      <a:pt x="978" y="1"/>
                      <a:pt x="966" y="6"/>
                      <a:pt x="958" y="19"/>
                    </a:cubicBezTo>
                    <a:cubicBezTo>
                      <a:pt x="505" y="802"/>
                      <a:pt x="168" y="1598"/>
                      <a:pt x="1" y="2478"/>
                    </a:cubicBezTo>
                    <a:cubicBezTo>
                      <a:pt x="39" y="2488"/>
                      <a:pt x="78" y="2499"/>
                      <a:pt x="117" y="2506"/>
                    </a:cubicBezTo>
                    <a:cubicBezTo>
                      <a:pt x="402" y="1685"/>
                      <a:pt x="686" y="858"/>
                      <a:pt x="1039" y="64"/>
                    </a:cubicBezTo>
                    <a:cubicBezTo>
                      <a:pt x="1054" y="31"/>
                      <a:pt x="1021" y="1"/>
                      <a:pt x="9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5"/>
              <p:cNvSpPr/>
              <p:nvPr/>
            </p:nvSpPr>
            <p:spPr>
              <a:xfrm>
                <a:off x="-5831975" y="-354000"/>
                <a:ext cx="25950" cy="60075"/>
              </a:xfrm>
              <a:custGeom>
                <a:rect b="b" l="l" r="r" t="t"/>
                <a:pathLst>
                  <a:path extrusionOk="0" h="2403" w="1038">
                    <a:moveTo>
                      <a:pt x="975" y="0"/>
                    </a:moveTo>
                    <a:cubicBezTo>
                      <a:pt x="962" y="0"/>
                      <a:pt x="950" y="6"/>
                      <a:pt x="942" y="20"/>
                    </a:cubicBezTo>
                    <a:cubicBezTo>
                      <a:pt x="505" y="775"/>
                      <a:pt x="172" y="1545"/>
                      <a:pt x="0" y="2397"/>
                    </a:cubicBezTo>
                    <a:cubicBezTo>
                      <a:pt x="48" y="2398"/>
                      <a:pt x="93" y="2401"/>
                      <a:pt x="137" y="2403"/>
                    </a:cubicBezTo>
                    <a:cubicBezTo>
                      <a:pt x="409" y="1617"/>
                      <a:pt x="683" y="823"/>
                      <a:pt x="1022" y="65"/>
                    </a:cubicBezTo>
                    <a:cubicBezTo>
                      <a:pt x="1037" y="32"/>
                      <a:pt x="1005" y="0"/>
                      <a:pt x="9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5"/>
              <p:cNvSpPr/>
              <p:nvPr/>
            </p:nvSpPr>
            <p:spPr>
              <a:xfrm>
                <a:off x="-5756550" y="-921825"/>
                <a:ext cx="589400" cy="594125"/>
              </a:xfrm>
              <a:custGeom>
                <a:rect b="b" l="l" r="r" t="t"/>
                <a:pathLst>
                  <a:path extrusionOk="0" h="23765" w="23576">
                    <a:moveTo>
                      <a:pt x="19808" y="1"/>
                    </a:moveTo>
                    <a:cubicBezTo>
                      <a:pt x="18664" y="1"/>
                      <a:pt x="17446" y="578"/>
                      <a:pt x="16508" y="1998"/>
                    </a:cubicBezTo>
                    <a:cubicBezTo>
                      <a:pt x="15465" y="3577"/>
                      <a:pt x="12135" y="11146"/>
                      <a:pt x="11676" y="11769"/>
                    </a:cubicBezTo>
                    <a:cubicBezTo>
                      <a:pt x="11216" y="12390"/>
                      <a:pt x="1510" y="17102"/>
                      <a:pt x="754" y="18079"/>
                    </a:cubicBezTo>
                    <a:cubicBezTo>
                      <a:pt x="0" y="19057"/>
                      <a:pt x="2784" y="23643"/>
                      <a:pt x="5438" y="23765"/>
                    </a:cubicBezTo>
                    <a:cubicBezTo>
                      <a:pt x="5441" y="23765"/>
                      <a:pt x="5444" y="23765"/>
                      <a:pt x="5447" y="23765"/>
                    </a:cubicBezTo>
                    <a:cubicBezTo>
                      <a:pt x="6248" y="23765"/>
                      <a:pt x="14667" y="19260"/>
                      <a:pt x="16939" y="16783"/>
                    </a:cubicBezTo>
                    <a:cubicBezTo>
                      <a:pt x="19218" y="14296"/>
                      <a:pt x="22763" y="7178"/>
                      <a:pt x="23260" y="3863"/>
                    </a:cubicBezTo>
                    <a:cubicBezTo>
                      <a:pt x="23576" y="1756"/>
                      <a:pt x="21803" y="1"/>
                      <a:pt x="198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5"/>
              <p:cNvSpPr/>
              <p:nvPr/>
            </p:nvSpPr>
            <p:spPr>
              <a:xfrm>
                <a:off x="-5463400" y="-758925"/>
                <a:ext cx="65475" cy="128875"/>
              </a:xfrm>
              <a:custGeom>
                <a:rect b="b" l="l" r="r" t="t"/>
                <a:pathLst>
                  <a:path extrusionOk="0" h="5155" w="2619">
                    <a:moveTo>
                      <a:pt x="2542" y="1"/>
                    </a:moveTo>
                    <a:cubicBezTo>
                      <a:pt x="2522" y="1"/>
                      <a:pt x="2503" y="9"/>
                      <a:pt x="2491" y="29"/>
                    </a:cubicBezTo>
                    <a:cubicBezTo>
                      <a:pt x="1518" y="1612"/>
                      <a:pt x="720" y="3403"/>
                      <a:pt x="8" y="5120"/>
                    </a:cubicBezTo>
                    <a:cubicBezTo>
                      <a:pt x="0" y="5140"/>
                      <a:pt x="18" y="5154"/>
                      <a:pt x="36" y="5154"/>
                    </a:cubicBezTo>
                    <a:cubicBezTo>
                      <a:pt x="45" y="5154"/>
                      <a:pt x="53" y="5151"/>
                      <a:pt x="59" y="5142"/>
                    </a:cubicBezTo>
                    <a:cubicBezTo>
                      <a:pt x="991" y="3533"/>
                      <a:pt x="1931" y="1812"/>
                      <a:pt x="2601" y="75"/>
                    </a:cubicBezTo>
                    <a:cubicBezTo>
                      <a:pt x="2618" y="32"/>
                      <a:pt x="2580" y="1"/>
                      <a:pt x="25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5"/>
              <p:cNvSpPr/>
              <p:nvPr/>
            </p:nvSpPr>
            <p:spPr>
              <a:xfrm>
                <a:off x="-5412800" y="-709700"/>
                <a:ext cx="221625" cy="270300"/>
              </a:xfrm>
              <a:custGeom>
                <a:rect b="b" l="l" r="r" t="t"/>
                <a:pathLst>
                  <a:path extrusionOk="0" h="10812" w="8865">
                    <a:moveTo>
                      <a:pt x="8800" y="0"/>
                    </a:moveTo>
                    <a:cubicBezTo>
                      <a:pt x="8789" y="0"/>
                      <a:pt x="8778" y="4"/>
                      <a:pt x="8769" y="14"/>
                    </a:cubicBezTo>
                    <a:cubicBezTo>
                      <a:pt x="7295" y="1579"/>
                      <a:pt x="6375" y="3704"/>
                      <a:pt x="5341" y="5570"/>
                    </a:cubicBezTo>
                    <a:cubicBezTo>
                      <a:pt x="4676" y="6768"/>
                      <a:pt x="4019" y="7829"/>
                      <a:pt x="2894" y="8653"/>
                    </a:cubicBezTo>
                    <a:cubicBezTo>
                      <a:pt x="1938" y="9356"/>
                      <a:pt x="932" y="10003"/>
                      <a:pt x="21" y="10765"/>
                    </a:cubicBezTo>
                    <a:cubicBezTo>
                      <a:pt x="1" y="10782"/>
                      <a:pt x="19" y="10812"/>
                      <a:pt x="41" y="10812"/>
                    </a:cubicBezTo>
                    <a:cubicBezTo>
                      <a:pt x="45" y="10812"/>
                      <a:pt x="49" y="10810"/>
                      <a:pt x="54" y="10808"/>
                    </a:cubicBezTo>
                    <a:cubicBezTo>
                      <a:pt x="2089" y="9689"/>
                      <a:pt x="4034" y="8481"/>
                      <a:pt x="5187" y="6425"/>
                    </a:cubicBezTo>
                    <a:cubicBezTo>
                      <a:pt x="5965" y="5036"/>
                      <a:pt x="6753" y="3662"/>
                      <a:pt x="7548" y="2292"/>
                    </a:cubicBezTo>
                    <a:cubicBezTo>
                      <a:pt x="7994" y="1962"/>
                      <a:pt x="8435" y="1626"/>
                      <a:pt x="8825" y="1229"/>
                    </a:cubicBezTo>
                    <a:cubicBezTo>
                      <a:pt x="8860" y="1193"/>
                      <a:pt x="8828" y="1132"/>
                      <a:pt x="8784" y="1132"/>
                    </a:cubicBezTo>
                    <a:cubicBezTo>
                      <a:pt x="8775" y="1132"/>
                      <a:pt x="8765" y="1135"/>
                      <a:pt x="8756" y="1141"/>
                    </a:cubicBezTo>
                    <a:cubicBezTo>
                      <a:pt x="8398" y="1382"/>
                      <a:pt x="8069" y="1662"/>
                      <a:pt x="7747" y="1950"/>
                    </a:cubicBezTo>
                    <a:cubicBezTo>
                      <a:pt x="8112" y="1325"/>
                      <a:pt x="8474" y="698"/>
                      <a:pt x="8844" y="72"/>
                    </a:cubicBezTo>
                    <a:cubicBezTo>
                      <a:pt x="8864" y="38"/>
                      <a:pt x="8833" y="0"/>
                      <a:pt x="88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96" name="Google Shape;1096;p65"/>
          <p:cNvPicPr preferRelativeResize="0"/>
          <p:nvPr/>
        </p:nvPicPr>
        <p:blipFill>
          <a:blip r:embed="rId3">
            <a:alphaModFix/>
          </a:blip>
          <a:stretch>
            <a:fillRect/>
          </a:stretch>
        </p:blipFill>
        <p:spPr>
          <a:xfrm>
            <a:off x="545750" y="2981475"/>
            <a:ext cx="4781550" cy="118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4"/>
          <p:cNvSpPr txBox="1"/>
          <p:nvPr>
            <p:ph type="title"/>
          </p:nvPr>
        </p:nvSpPr>
        <p:spPr>
          <a:xfrm>
            <a:off x="2457300" y="2560525"/>
            <a:ext cx="4229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Abstract</a:t>
            </a:r>
            <a:endParaRPr/>
          </a:p>
        </p:txBody>
      </p:sp>
      <p:sp>
        <p:nvSpPr>
          <p:cNvPr id="466" name="Google Shape;466;p34"/>
          <p:cNvSpPr txBox="1"/>
          <p:nvPr>
            <p:ph idx="2" type="title"/>
          </p:nvPr>
        </p:nvSpPr>
        <p:spPr>
          <a:xfrm>
            <a:off x="3316050" y="945225"/>
            <a:ext cx="2511900" cy="78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67" name="Google Shape;467;p34"/>
          <p:cNvGrpSpPr/>
          <p:nvPr/>
        </p:nvGrpSpPr>
        <p:grpSpPr>
          <a:xfrm>
            <a:off x="944058" y="2758529"/>
            <a:ext cx="1149771" cy="2484859"/>
            <a:chOff x="-4707075" y="-435475"/>
            <a:chExt cx="657200" cy="1420325"/>
          </a:xfrm>
        </p:grpSpPr>
        <p:sp>
          <p:nvSpPr>
            <p:cNvPr id="468" name="Google Shape;468;p34"/>
            <p:cNvSpPr/>
            <p:nvPr/>
          </p:nvSpPr>
          <p:spPr>
            <a:xfrm>
              <a:off x="-4339500" y="-336625"/>
              <a:ext cx="179725" cy="942650"/>
            </a:xfrm>
            <a:custGeom>
              <a:rect b="b" l="l" r="r" t="t"/>
              <a:pathLst>
                <a:path extrusionOk="0" h="37706" w="7189">
                  <a:moveTo>
                    <a:pt x="6873" y="1"/>
                  </a:moveTo>
                  <a:cubicBezTo>
                    <a:pt x="6801" y="1"/>
                    <a:pt x="6730" y="26"/>
                    <a:pt x="6679" y="83"/>
                  </a:cubicBezTo>
                  <a:cubicBezTo>
                    <a:pt x="4789" y="2178"/>
                    <a:pt x="3786" y="4786"/>
                    <a:pt x="3090" y="7493"/>
                  </a:cubicBezTo>
                  <a:cubicBezTo>
                    <a:pt x="2255" y="10748"/>
                    <a:pt x="1643" y="14079"/>
                    <a:pt x="1158" y="17407"/>
                  </a:cubicBezTo>
                  <a:cubicBezTo>
                    <a:pt x="187" y="24016"/>
                    <a:pt x="0" y="30713"/>
                    <a:pt x="1377" y="37279"/>
                  </a:cubicBezTo>
                  <a:cubicBezTo>
                    <a:pt x="1369" y="37290"/>
                    <a:pt x="1363" y="37300"/>
                    <a:pt x="1359" y="37312"/>
                  </a:cubicBezTo>
                  <a:cubicBezTo>
                    <a:pt x="1243" y="37516"/>
                    <a:pt x="1424" y="37706"/>
                    <a:pt x="1603" y="37706"/>
                  </a:cubicBezTo>
                  <a:cubicBezTo>
                    <a:pt x="1683" y="37706"/>
                    <a:pt x="1762" y="37669"/>
                    <a:pt x="1815" y="37578"/>
                  </a:cubicBezTo>
                  <a:cubicBezTo>
                    <a:pt x="3212" y="35166"/>
                    <a:pt x="3463" y="31992"/>
                    <a:pt x="3842" y="29276"/>
                  </a:cubicBezTo>
                  <a:cubicBezTo>
                    <a:pt x="4280" y="26144"/>
                    <a:pt x="4630" y="23003"/>
                    <a:pt x="5000" y="19862"/>
                  </a:cubicBezTo>
                  <a:cubicBezTo>
                    <a:pt x="5756" y="13338"/>
                    <a:pt x="6478" y="6812"/>
                    <a:pt x="7170" y="283"/>
                  </a:cubicBezTo>
                  <a:cubicBezTo>
                    <a:pt x="7188" y="115"/>
                    <a:pt x="7028" y="1"/>
                    <a:pt x="68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4310700" y="-120700"/>
              <a:ext cx="93875" cy="677725"/>
            </a:xfrm>
            <a:custGeom>
              <a:rect b="b" l="l" r="r" t="t"/>
              <a:pathLst>
                <a:path extrusionOk="0" h="27109" w="3755">
                  <a:moveTo>
                    <a:pt x="3689" y="1"/>
                  </a:moveTo>
                  <a:cubicBezTo>
                    <a:pt x="3663" y="1"/>
                    <a:pt x="3638" y="14"/>
                    <a:pt x="3632" y="43"/>
                  </a:cubicBezTo>
                  <a:cubicBezTo>
                    <a:pt x="2978" y="3657"/>
                    <a:pt x="2495" y="7310"/>
                    <a:pt x="2045" y="10960"/>
                  </a:cubicBezTo>
                  <a:cubicBezTo>
                    <a:pt x="2055" y="8796"/>
                    <a:pt x="1967" y="6624"/>
                    <a:pt x="1914" y="4468"/>
                  </a:cubicBezTo>
                  <a:cubicBezTo>
                    <a:pt x="1914" y="4428"/>
                    <a:pt x="1883" y="4409"/>
                    <a:pt x="1852" y="4409"/>
                  </a:cubicBezTo>
                  <a:cubicBezTo>
                    <a:pt x="1822" y="4409"/>
                    <a:pt x="1791" y="4428"/>
                    <a:pt x="1790" y="4468"/>
                  </a:cubicBezTo>
                  <a:cubicBezTo>
                    <a:pt x="1756" y="7281"/>
                    <a:pt x="1660" y="10120"/>
                    <a:pt x="1804" y="12931"/>
                  </a:cubicBezTo>
                  <a:cubicBezTo>
                    <a:pt x="1787" y="13058"/>
                    <a:pt x="1772" y="13185"/>
                    <a:pt x="1756" y="13312"/>
                  </a:cubicBezTo>
                  <a:cubicBezTo>
                    <a:pt x="1325" y="16896"/>
                    <a:pt x="841" y="20498"/>
                    <a:pt x="551" y="24105"/>
                  </a:cubicBezTo>
                  <a:cubicBezTo>
                    <a:pt x="286" y="20971"/>
                    <a:pt x="243" y="17838"/>
                    <a:pt x="355" y="14695"/>
                  </a:cubicBezTo>
                  <a:cubicBezTo>
                    <a:pt x="356" y="14673"/>
                    <a:pt x="340" y="14662"/>
                    <a:pt x="323" y="14662"/>
                  </a:cubicBezTo>
                  <a:cubicBezTo>
                    <a:pt x="305" y="14662"/>
                    <a:pt x="287" y="14673"/>
                    <a:pt x="285" y="14695"/>
                  </a:cubicBezTo>
                  <a:cubicBezTo>
                    <a:pt x="0" y="17986"/>
                    <a:pt x="104" y="21290"/>
                    <a:pt x="497" y="24567"/>
                  </a:cubicBezTo>
                  <a:cubicBezTo>
                    <a:pt x="499" y="24579"/>
                    <a:pt x="505" y="24590"/>
                    <a:pt x="514" y="24597"/>
                  </a:cubicBezTo>
                  <a:cubicBezTo>
                    <a:pt x="452" y="25416"/>
                    <a:pt x="397" y="26236"/>
                    <a:pt x="361" y="27054"/>
                  </a:cubicBezTo>
                  <a:cubicBezTo>
                    <a:pt x="359" y="27089"/>
                    <a:pt x="390" y="27109"/>
                    <a:pt x="419" y="27109"/>
                  </a:cubicBezTo>
                  <a:cubicBezTo>
                    <a:pt x="442" y="27109"/>
                    <a:pt x="463" y="27096"/>
                    <a:pt x="467" y="27069"/>
                  </a:cubicBezTo>
                  <a:cubicBezTo>
                    <a:pt x="732" y="25423"/>
                    <a:pt x="949" y="23770"/>
                    <a:pt x="1148" y="22113"/>
                  </a:cubicBezTo>
                  <a:cubicBezTo>
                    <a:pt x="1730" y="20319"/>
                    <a:pt x="2145" y="18405"/>
                    <a:pt x="2347" y="16548"/>
                  </a:cubicBezTo>
                  <a:cubicBezTo>
                    <a:pt x="2353" y="16502"/>
                    <a:pt x="2314" y="16477"/>
                    <a:pt x="2275" y="16477"/>
                  </a:cubicBezTo>
                  <a:cubicBezTo>
                    <a:pt x="2244" y="16477"/>
                    <a:pt x="2213" y="16493"/>
                    <a:pt x="2205" y="16528"/>
                  </a:cubicBezTo>
                  <a:cubicBezTo>
                    <a:pt x="1922" y="17784"/>
                    <a:pt x="1639" y="19042"/>
                    <a:pt x="1358" y="20302"/>
                  </a:cubicBezTo>
                  <a:cubicBezTo>
                    <a:pt x="1603" y="18123"/>
                    <a:pt x="1831" y="15943"/>
                    <a:pt x="2095" y="13770"/>
                  </a:cubicBezTo>
                  <a:cubicBezTo>
                    <a:pt x="2652" y="9203"/>
                    <a:pt x="3296" y="4639"/>
                    <a:pt x="3751" y="59"/>
                  </a:cubicBezTo>
                  <a:cubicBezTo>
                    <a:pt x="3755" y="22"/>
                    <a:pt x="3721" y="1"/>
                    <a:pt x="36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4213200" y="-245925"/>
              <a:ext cx="22200" cy="81575"/>
            </a:xfrm>
            <a:custGeom>
              <a:rect b="b" l="l" r="r" t="t"/>
              <a:pathLst>
                <a:path extrusionOk="0" h="3263" w="888">
                  <a:moveTo>
                    <a:pt x="842" y="1"/>
                  </a:moveTo>
                  <a:cubicBezTo>
                    <a:pt x="831" y="1"/>
                    <a:pt x="820" y="6"/>
                    <a:pt x="814" y="19"/>
                  </a:cubicBezTo>
                  <a:cubicBezTo>
                    <a:pt x="370" y="1016"/>
                    <a:pt x="142" y="2149"/>
                    <a:pt x="3" y="3228"/>
                  </a:cubicBezTo>
                  <a:cubicBezTo>
                    <a:pt x="1" y="3250"/>
                    <a:pt x="21" y="3262"/>
                    <a:pt x="41" y="3262"/>
                  </a:cubicBezTo>
                  <a:cubicBezTo>
                    <a:pt x="57" y="3262"/>
                    <a:pt x="72" y="3254"/>
                    <a:pt x="75" y="3237"/>
                  </a:cubicBezTo>
                  <a:cubicBezTo>
                    <a:pt x="286" y="2152"/>
                    <a:pt x="609" y="1116"/>
                    <a:pt x="882" y="48"/>
                  </a:cubicBezTo>
                  <a:cubicBezTo>
                    <a:pt x="888" y="22"/>
                    <a:pt x="864" y="1"/>
                    <a:pt x="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4453400" y="-435475"/>
              <a:ext cx="129450" cy="994000"/>
            </a:xfrm>
            <a:custGeom>
              <a:rect b="b" l="l" r="r" t="t"/>
              <a:pathLst>
                <a:path extrusionOk="0" h="39760" w="5178">
                  <a:moveTo>
                    <a:pt x="3768" y="1"/>
                  </a:moveTo>
                  <a:cubicBezTo>
                    <a:pt x="3692" y="1"/>
                    <a:pt x="3620" y="35"/>
                    <a:pt x="3576" y="119"/>
                  </a:cubicBezTo>
                  <a:cubicBezTo>
                    <a:pt x="2112" y="2935"/>
                    <a:pt x="1632" y="6105"/>
                    <a:pt x="1165" y="9213"/>
                  </a:cubicBezTo>
                  <a:cubicBezTo>
                    <a:pt x="649" y="12656"/>
                    <a:pt x="305" y="16127"/>
                    <a:pt x="198" y="19612"/>
                  </a:cubicBezTo>
                  <a:cubicBezTo>
                    <a:pt x="1" y="26255"/>
                    <a:pt x="583" y="33191"/>
                    <a:pt x="2835" y="39493"/>
                  </a:cubicBezTo>
                  <a:cubicBezTo>
                    <a:pt x="2840" y="39629"/>
                    <a:pt x="2940" y="39760"/>
                    <a:pt x="3076" y="39760"/>
                  </a:cubicBezTo>
                  <a:cubicBezTo>
                    <a:pt x="3117" y="39760"/>
                    <a:pt x="3162" y="39748"/>
                    <a:pt x="3208" y="39720"/>
                  </a:cubicBezTo>
                  <a:cubicBezTo>
                    <a:pt x="4179" y="39120"/>
                    <a:pt x="4324" y="37752"/>
                    <a:pt x="4540" y="36730"/>
                  </a:cubicBezTo>
                  <a:cubicBezTo>
                    <a:pt x="4873" y="35133"/>
                    <a:pt x="5026" y="33505"/>
                    <a:pt x="5072" y="31877"/>
                  </a:cubicBezTo>
                  <a:cubicBezTo>
                    <a:pt x="5177" y="28302"/>
                    <a:pt x="4821" y="24722"/>
                    <a:pt x="4665" y="21155"/>
                  </a:cubicBezTo>
                  <a:cubicBezTo>
                    <a:pt x="4498" y="17477"/>
                    <a:pt x="4414" y="13800"/>
                    <a:pt x="4412" y="10123"/>
                  </a:cubicBezTo>
                  <a:cubicBezTo>
                    <a:pt x="4408" y="8360"/>
                    <a:pt x="4427" y="6596"/>
                    <a:pt x="4460" y="4836"/>
                  </a:cubicBezTo>
                  <a:cubicBezTo>
                    <a:pt x="4489" y="3263"/>
                    <a:pt x="4517" y="1717"/>
                    <a:pt x="4049" y="201"/>
                  </a:cubicBezTo>
                  <a:cubicBezTo>
                    <a:pt x="4011" y="85"/>
                    <a:pt x="3886" y="1"/>
                    <a:pt x="3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4428600" y="-377400"/>
              <a:ext cx="84450" cy="890025"/>
            </a:xfrm>
            <a:custGeom>
              <a:rect b="b" l="l" r="r" t="t"/>
              <a:pathLst>
                <a:path extrusionOk="0" h="35601" w="3378">
                  <a:moveTo>
                    <a:pt x="2748" y="1"/>
                  </a:moveTo>
                  <a:cubicBezTo>
                    <a:pt x="2725" y="1"/>
                    <a:pt x="2701" y="16"/>
                    <a:pt x="2698" y="44"/>
                  </a:cubicBezTo>
                  <a:cubicBezTo>
                    <a:pt x="2192" y="4020"/>
                    <a:pt x="1837" y="8030"/>
                    <a:pt x="1629" y="12053"/>
                  </a:cubicBezTo>
                  <a:cubicBezTo>
                    <a:pt x="1420" y="10070"/>
                    <a:pt x="1288" y="8093"/>
                    <a:pt x="1369" y="6070"/>
                  </a:cubicBezTo>
                  <a:cubicBezTo>
                    <a:pt x="1369" y="6058"/>
                    <a:pt x="1360" y="6052"/>
                    <a:pt x="1351" y="6052"/>
                  </a:cubicBezTo>
                  <a:cubicBezTo>
                    <a:pt x="1341" y="6052"/>
                    <a:pt x="1332" y="6058"/>
                    <a:pt x="1331" y="6070"/>
                  </a:cubicBezTo>
                  <a:cubicBezTo>
                    <a:pt x="1159" y="8497"/>
                    <a:pt x="1165" y="11005"/>
                    <a:pt x="1569" y="13425"/>
                  </a:cubicBezTo>
                  <a:cubicBezTo>
                    <a:pt x="1331" y="19008"/>
                    <a:pt x="1384" y="24611"/>
                    <a:pt x="1783" y="30174"/>
                  </a:cubicBezTo>
                  <a:cubicBezTo>
                    <a:pt x="796" y="26156"/>
                    <a:pt x="252" y="22085"/>
                    <a:pt x="216" y="17932"/>
                  </a:cubicBezTo>
                  <a:cubicBezTo>
                    <a:pt x="216" y="17898"/>
                    <a:pt x="190" y="17881"/>
                    <a:pt x="164" y="17881"/>
                  </a:cubicBezTo>
                  <a:cubicBezTo>
                    <a:pt x="138" y="17881"/>
                    <a:pt x="111" y="17898"/>
                    <a:pt x="110" y="17932"/>
                  </a:cubicBezTo>
                  <a:cubicBezTo>
                    <a:pt x="1" y="22500"/>
                    <a:pt x="573" y="27086"/>
                    <a:pt x="1872" y="31470"/>
                  </a:cubicBezTo>
                  <a:cubicBezTo>
                    <a:pt x="1875" y="31476"/>
                    <a:pt x="1881" y="31477"/>
                    <a:pt x="1882" y="31483"/>
                  </a:cubicBezTo>
                  <a:cubicBezTo>
                    <a:pt x="1993" y="32839"/>
                    <a:pt x="2123" y="34193"/>
                    <a:pt x="2274" y="35543"/>
                  </a:cubicBezTo>
                  <a:cubicBezTo>
                    <a:pt x="2278" y="35581"/>
                    <a:pt x="2310" y="35601"/>
                    <a:pt x="2340" y="35601"/>
                  </a:cubicBezTo>
                  <a:cubicBezTo>
                    <a:pt x="2369" y="35601"/>
                    <a:pt x="2396" y="35582"/>
                    <a:pt x="2394" y="35543"/>
                  </a:cubicBezTo>
                  <a:cubicBezTo>
                    <a:pt x="2349" y="34739"/>
                    <a:pt x="2316" y="33937"/>
                    <a:pt x="2277" y="33134"/>
                  </a:cubicBezTo>
                  <a:cubicBezTo>
                    <a:pt x="2289" y="33117"/>
                    <a:pt x="2298" y="33099"/>
                    <a:pt x="2303" y="33080"/>
                  </a:cubicBezTo>
                  <a:cubicBezTo>
                    <a:pt x="3007" y="30064"/>
                    <a:pt x="3377" y="26772"/>
                    <a:pt x="3054" y="23685"/>
                  </a:cubicBezTo>
                  <a:cubicBezTo>
                    <a:pt x="3054" y="23665"/>
                    <a:pt x="3039" y="23656"/>
                    <a:pt x="3025" y="23656"/>
                  </a:cubicBezTo>
                  <a:cubicBezTo>
                    <a:pt x="3010" y="23656"/>
                    <a:pt x="2995" y="23665"/>
                    <a:pt x="2995" y="23685"/>
                  </a:cubicBezTo>
                  <a:cubicBezTo>
                    <a:pt x="2912" y="26533"/>
                    <a:pt x="2738" y="29268"/>
                    <a:pt x="2225" y="32055"/>
                  </a:cubicBezTo>
                  <a:cubicBezTo>
                    <a:pt x="2077" y="28743"/>
                    <a:pt x="1990" y="25436"/>
                    <a:pt x="1966" y="22132"/>
                  </a:cubicBezTo>
                  <a:cubicBezTo>
                    <a:pt x="2544" y="19224"/>
                    <a:pt x="2775" y="16185"/>
                    <a:pt x="2774" y="13247"/>
                  </a:cubicBezTo>
                  <a:cubicBezTo>
                    <a:pt x="2774" y="13229"/>
                    <a:pt x="2760" y="13220"/>
                    <a:pt x="2747" y="13220"/>
                  </a:cubicBezTo>
                  <a:cubicBezTo>
                    <a:pt x="2734" y="13220"/>
                    <a:pt x="2720" y="13229"/>
                    <a:pt x="2720" y="13247"/>
                  </a:cubicBezTo>
                  <a:cubicBezTo>
                    <a:pt x="2588" y="15848"/>
                    <a:pt x="2304" y="18399"/>
                    <a:pt x="1955" y="20960"/>
                  </a:cubicBezTo>
                  <a:cubicBezTo>
                    <a:pt x="1927" y="13988"/>
                    <a:pt x="2177" y="7025"/>
                    <a:pt x="2787" y="44"/>
                  </a:cubicBezTo>
                  <a:cubicBezTo>
                    <a:pt x="2790" y="15"/>
                    <a:pt x="2770" y="1"/>
                    <a:pt x="27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4297550" y="-202375"/>
              <a:ext cx="247675" cy="802875"/>
            </a:xfrm>
            <a:custGeom>
              <a:rect b="b" l="l" r="r" t="t"/>
              <a:pathLst>
                <a:path extrusionOk="0" h="32115" w="9907">
                  <a:moveTo>
                    <a:pt x="9232" y="0"/>
                  </a:moveTo>
                  <a:cubicBezTo>
                    <a:pt x="9120" y="0"/>
                    <a:pt x="9002" y="53"/>
                    <a:pt x="8941" y="145"/>
                  </a:cubicBezTo>
                  <a:cubicBezTo>
                    <a:pt x="5944" y="4630"/>
                    <a:pt x="4148" y="9754"/>
                    <a:pt x="2822" y="14954"/>
                  </a:cubicBezTo>
                  <a:cubicBezTo>
                    <a:pt x="1454" y="20307"/>
                    <a:pt x="86" y="25851"/>
                    <a:pt x="236" y="31409"/>
                  </a:cubicBezTo>
                  <a:cubicBezTo>
                    <a:pt x="185" y="31522"/>
                    <a:pt x="137" y="31634"/>
                    <a:pt x="86" y="31741"/>
                  </a:cubicBezTo>
                  <a:cubicBezTo>
                    <a:pt x="0" y="31937"/>
                    <a:pt x="162" y="32114"/>
                    <a:pt x="321" y="32114"/>
                  </a:cubicBezTo>
                  <a:cubicBezTo>
                    <a:pt x="393" y="32114"/>
                    <a:pt x="465" y="32077"/>
                    <a:pt x="511" y="31988"/>
                  </a:cubicBezTo>
                  <a:cubicBezTo>
                    <a:pt x="3093" y="27037"/>
                    <a:pt x="4851" y="21655"/>
                    <a:pt x="6327" y="16283"/>
                  </a:cubicBezTo>
                  <a:cubicBezTo>
                    <a:pt x="7060" y="13609"/>
                    <a:pt x="7717" y="10917"/>
                    <a:pt x="8351" y="8223"/>
                  </a:cubicBezTo>
                  <a:cubicBezTo>
                    <a:pt x="8964" y="5632"/>
                    <a:pt x="9906" y="2898"/>
                    <a:pt x="9501" y="215"/>
                  </a:cubicBezTo>
                  <a:cubicBezTo>
                    <a:pt x="9476" y="66"/>
                    <a:pt x="9357" y="0"/>
                    <a:pt x="9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4298475" y="-134100"/>
              <a:ext cx="219600" cy="741750"/>
            </a:xfrm>
            <a:custGeom>
              <a:rect b="b" l="l" r="r" t="t"/>
              <a:pathLst>
                <a:path extrusionOk="0" h="29670" w="8784">
                  <a:moveTo>
                    <a:pt x="8721" y="1"/>
                  </a:moveTo>
                  <a:cubicBezTo>
                    <a:pt x="8705" y="1"/>
                    <a:pt x="8690" y="8"/>
                    <a:pt x="8682" y="25"/>
                  </a:cubicBezTo>
                  <a:cubicBezTo>
                    <a:pt x="6503" y="4537"/>
                    <a:pt x="5030" y="9251"/>
                    <a:pt x="3806" y="14097"/>
                  </a:cubicBezTo>
                  <a:lnTo>
                    <a:pt x="3784" y="14189"/>
                  </a:lnTo>
                  <a:cubicBezTo>
                    <a:pt x="4122" y="12088"/>
                    <a:pt x="4547" y="10004"/>
                    <a:pt x="5057" y="7934"/>
                  </a:cubicBezTo>
                  <a:cubicBezTo>
                    <a:pt x="5069" y="7887"/>
                    <a:pt x="5031" y="7857"/>
                    <a:pt x="4994" y="7857"/>
                  </a:cubicBezTo>
                  <a:cubicBezTo>
                    <a:pt x="4970" y="7857"/>
                    <a:pt x="4946" y="7870"/>
                    <a:pt x="4938" y="7901"/>
                  </a:cubicBezTo>
                  <a:cubicBezTo>
                    <a:pt x="4291" y="10336"/>
                    <a:pt x="3821" y="12811"/>
                    <a:pt x="3501" y="15309"/>
                  </a:cubicBezTo>
                  <a:cubicBezTo>
                    <a:pt x="2998" y="17299"/>
                    <a:pt x="2500" y="19289"/>
                    <a:pt x="2005" y="21281"/>
                  </a:cubicBezTo>
                  <a:cubicBezTo>
                    <a:pt x="2099" y="20258"/>
                    <a:pt x="2186" y="19233"/>
                    <a:pt x="2322" y="18212"/>
                  </a:cubicBezTo>
                  <a:cubicBezTo>
                    <a:pt x="2325" y="18184"/>
                    <a:pt x="2300" y="18168"/>
                    <a:pt x="2276" y="18168"/>
                  </a:cubicBezTo>
                  <a:cubicBezTo>
                    <a:pt x="2257" y="18168"/>
                    <a:pt x="2239" y="18178"/>
                    <a:pt x="2235" y="18200"/>
                  </a:cubicBezTo>
                  <a:cubicBezTo>
                    <a:pt x="2018" y="19517"/>
                    <a:pt x="1828" y="20853"/>
                    <a:pt x="1779" y="22191"/>
                  </a:cubicBezTo>
                  <a:cubicBezTo>
                    <a:pt x="1169" y="24659"/>
                    <a:pt x="575" y="27129"/>
                    <a:pt x="8" y="29608"/>
                  </a:cubicBezTo>
                  <a:cubicBezTo>
                    <a:pt x="0" y="29645"/>
                    <a:pt x="30" y="29670"/>
                    <a:pt x="59" y="29670"/>
                  </a:cubicBezTo>
                  <a:cubicBezTo>
                    <a:pt x="79" y="29670"/>
                    <a:pt x="97" y="29659"/>
                    <a:pt x="104" y="29635"/>
                  </a:cubicBezTo>
                  <a:cubicBezTo>
                    <a:pt x="945" y="26589"/>
                    <a:pt x="1740" y="23532"/>
                    <a:pt x="2519" y="20472"/>
                  </a:cubicBezTo>
                  <a:cubicBezTo>
                    <a:pt x="3541" y="18178"/>
                    <a:pt x="4574" y="15882"/>
                    <a:pt x="5511" y="13553"/>
                  </a:cubicBezTo>
                  <a:cubicBezTo>
                    <a:pt x="5532" y="13502"/>
                    <a:pt x="5479" y="13459"/>
                    <a:pt x="5432" y="13459"/>
                  </a:cubicBezTo>
                  <a:cubicBezTo>
                    <a:pt x="5408" y="13459"/>
                    <a:pt x="5386" y="13470"/>
                    <a:pt x="5375" y="13495"/>
                  </a:cubicBezTo>
                  <a:cubicBezTo>
                    <a:pt x="4435" y="15551"/>
                    <a:pt x="3571" y="17645"/>
                    <a:pt x="2708" y="19735"/>
                  </a:cubicBezTo>
                  <a:cubicBezTo>
                    <a:pt x="3158" y="17959"/>
                    <a:pt x="3607" y="16183"/>
                    <a:pt x="4055" y="14405"/>
                  </a:cubicBezTo>
                  <a:cubicBezTo>
                    <a:pt x="4468" y="12759"/>
                    <a:pt x="4878" y="11114"/>
                    <a:pt x="5352" y="9487"/>
                  </a:cubicBezTo>
                  <a:cubicBezTo>
                    <a:pt x="6220" y="8000"/>
                    <a:pt x="7036" y="6492"/>
                    <a:pt x="7978" y="5047"/>
                  </a:cubicBezTo>
                  <a:cubicBezTo>
                    <a:pt x="8004" y="5010"/>
                    <a:pt x="7969" y="4975"/>
                    <a:pt x="7935" y="4975"/>
                  </a:cubicBezTo>
                  <a:cubicBezTo>
                    <a:pt x="7920" y="4975"/>
                    <a:pt x="7905" y="4981"/>
                    <a:pt x="7895" y="4997"/>
                  </a:cubicBezTo>
                  <a:cubicBezTo>
                    <a:pt x="6997" y="6295"/>
                    <a:pt x="6141" y="7657"/>
                    <a:pt x="5467" y="9094"/>
                  </a:cubicBezTo>
                  <a:cubicBezTo>
                    <a:pt x="5633" y="8537"/>
                    <a:pt x="5807" y="7984"/>
                    <a:pt x="5994" y="7434"/>
                  </a:cubicBezTo>
                  <a:cubicBezTo>
                    <a:pt x="6841" y="4946"/>
                    <a:pt x="7887" y="2536"/>
                    <a:pt x="8772" y="63"/>
                  </a:cubicBezTo>
                  <a:cubicBezTo>
                    <a:pt x="8783" y="28"/>
                    <a:pt x="8751" y="1"/>
                    <a:pt x="87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4599750" y="-345775"/>
              <a:ext cx="209225" cy="891700"/>
            </a:xfrm>
            <a:custGeom>
              <a:rect b="b" l="l" r="r" t="t"/>
              <a:pathLst>
                <a:path extrusionOk="0" h="35668" w="8369">
                  <a:moveTo>
                    <a:pt x="798" y="0"/>
                  </a:moveTo>
                  <a:cubicBezTo>
                    <a:pt x="740" y="0"/>
                    <a:pt x="680" y="9"/>
                    <a:pt x="617" y="30"/>
                  </a:cubicBezTo>
                  <a:cubicBezTo>
                    <a:pt x="47" y="206"/>
                    <a:pt x="99" y="990"/>
                    <a:pt x="80" y="1439"/>
                  </a:cubicBezTo>
                  <a:cubicBezTo>
                    <a:pt x="11" y="2801"/>
                    <a:pt x="1" y="4173"/>
                    <a:pt x="1" y="5537"/>
                  </a:cubicBezTo>
                  <a:cubicBezTo>
                    <a:pt x="16" y="10834"/>
                    <a:pt x="417" y="16169"/>
                    <a:pt x="1340" y="21392"/>
                  </a:cubicBezTo>
                  <a:cubicBezTo>
                    <a:pt x="2227" y="26366"/>
                    <a:pt x="3903" y="31510"/>
                    <a:pt x="7627" y="35085"/>
                  </a:cubicBezTo>
                  <a:cubicBezTo>
                    <a:pt x="7622" y="35206"/>
                    <a:pt x="7627" y="35323"/>
                    <a:pt x="7622" y="35444"/>
                  </a:cubicBezTo>
                  <a:cubicBezTo>
                    <a:pt x="7617" y="35594"/>
                    <a:pt x="7729" y="35667"/>
                    <a:pt x="7844" y="35667"/>
                  </a:cubicBezTo>
                  <a:cubicBezTo>
                    <a:pt x="7943" y="35667"/>
                    <a:pt x="8045" y="35612"/>
                    <a:pt x="8076" y="35504"/>
                  </a:cubicBezTo>
                  <a:cubicBezTo>
                    <a:pt x="8095" y="35520"/>
                    <a:pt x="8115" y="35537"/>
                    <a:pt x="8131" y="35556"/>
                  </a:cubicBezTo>
                  <a:cubicBezTo>
                    <a:pt x="8139" y="35563"/>
                    <a:pt x="8148" y="35566"/>
                    <a:pt x="8157" y="35566"/>
                  </a:cubicBezTo>
                  <a:cubicBezTo>
                    <a:pt x="8189" y="35566"/>
                    <a:pt x="8217" y="35528"/>
                    <a:pt x="8188" y="35499"/>
                  </a:cubicBezTo>
                  <a:cubicBezTo>
                    <a:pt x="8155" y="35462"/>
                    <a:pt x="8122" y="35424"/>
                    <a:pt x="8089" y="35393"/>
                  </a:cubicBezTo>
                  <a:cubicBezTo>
                    <a:pt x="8369" y="24771"/>
                    <a:pt x="5662" y="14418"/>
                    <a:pt x="2666" y="4319"/>
                  </a:cubicBezTo>
                  <a:cubicBezTo>
                    <a:pt x="2316" y="3138"/>
                    <a:pt x="2097" y="1706"/>
                    <a:pt x="1527" y="613"/>
                  </a:cubicBezTo>
                  <a:cubicBezTo>
                    <a:pt x="1383" y="329"/>
                    <a:pt x="1140" y="0"/>
                    <a:pt x="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4569950" y="-251100"/>
              <a:ext cx="139325" cy="724575"/>
            </a:xfrm>
            <a:custGeom>
              <a:rect b="b" l="l" r="r" t="t"/>
              <a:pathLst>
                <a:path extrusionOk="0" h="28983" w="5573">
                  <a:moveTo>
                    <a:pt x="44" y="1"/>
                  </a:moveTo>
                  <a:cubicBezTo>
                    <a:pt x="22" y="1"/>
                    <a:pt x="1" y="15"/>
                    <a:pt x="1" y="45"/>
                  </a:cubicBezTo>
                  <a:cubicBezTo>
                    <a:pt x="244" y="4803"/>
                    <a:pt x="1389" y="9506"/>
                    <a:pt x="2330" y="14161"/>
                  </a:cubicBezTo>
                  <a:cubicBezTo>
                    <a:pt x="2616" y="15571"/>
                    <a:pt x="2907" y="16978"/>
                    <a:pt x="3210" y="18383"/>
                  </a:cubicBezTo>
                  <a:cubicBezTo>
                    <a:pt x="2019" y="15091"/>
                    <a:pt x="1128" y="11752"/>
                    <a:pt x="158" y="8379"/>
                  </a:cubicBezTo>
                  <a:cubicBezTo>
                    <a:pt x="155" y="8370"/>
                    <a:pt x="149" y="8365"/>
                    <a:pt x="142" y="8365"/>
                  </a:cubicBezTo>
                  <a:cubicBezTo>
                    <a:pt x="131" y="8365"/>
                    <a:pt x="121" y="8375"/>
                    <a:pt x="123" y="8388"/>
                  </a:cubicBezTo>
                  <a:cubicBezTo>
                    <a:pt x="673" y="12209"/>
                    <a:pt x="1984" y="16044"/>
                    <a:pt x="3446" y="19604"/>
                  </a:cubicBezTo>
                  <a:cubicBezTo>
                    <a:pt x="3454" y="19622"/>
                    <a:pt x="3469" y="19630"/>
                    <a:pt x="3481" y="19640"/>
                  </a:cubicBezTo>
                  <a:cubicBezTo>
                    <a:pt x="4154" y="22754"/>
                    <a:pt x="4850" y="25862"/>
                    <a:pt x="5547" y="28974"/>
                  </a:cubicBezTo>
                  <a:cubicBezTo>
                    <a:pt x="5548" y="28980"/>
                    <a:pt x="5553" y="28983"/>
                    <a:pt x="5558" y="28983"/>
                  </a:cubicBezTo>
                  <a:cubicBezTo>
                    <a:pt x="5565" y="28983"/>
                    <a:pt x="5573" y="28977"/>
                    <a:pt x="5571" y="28968"/>
                  </a:cubicBezTo>
                  <a:cubicBezTo>
                    <a:pt x="5308" y="27531"/>
                    <a:pt x="5041" y="26096"/>
                    <a:pt x="4777" y="24661"/>
                  </a:cubicBezTo>
                  <a:cubicBezTo>
                    <a:pt x="4792" y="24653"/>
                    <a:pt x="4802" y="24638"/>
                    <a:pt x="4804" y="24620"/>
                  </a:cubicBezTo>
                  <a:cubicBezTo>
                    <a:pt x="5151" y="21524"/>
                    <a:pt x="4750" y="18120"/>
                    <a:pt x="3939" y="15118"/>
                  </a:cubicBezTo>
                  <a:cubicBezTo>
                    <a:pt x="3933" y="15095"/>
                    <a:pt x="3916" y="15085"/>
                    <a:pt x="3899" y="15085"/>
                  </a:cubicBezTo>
                  <a:cubicBezTo>
                    <a:pt x="3873" y="15085"/>
                    <a:pt x="3845" y="15107"/>
                    <a:pt x="3852" y="15142"/>
                  </a:cubicBezTo>
                  <a:cubicBezTo>
                    <a:pt x="4407" y="18178"/>
                    <a:pt x="4593" y="21110"/>
                    <a:pt x="4684" y="24171"/>
                  </a:cubicBezTo>
                  <a:cubicBezTo>
                    <a:pt x="4085" y="20947"/>
                    <a:pt x="3473" y="17726"/>
                    <a:pt x="2813" y="14512"/>
                  </a:cubicBezTo>
                  <a:cubicBezTo>
                    <a:pt x="2448" y="12729"/>
                    <a:pt x="2041" y="10947"/>
                    <a:pt x="1649" y="9159"/>
                  </a:cubicBezTo>
                  <a:cubicBezTo>
                    <a:pt x="1580" y="7174"/>
                    <a:pt x="1410" y="5172"/>
                    <a:pt x="1073" y="3218"/>
                  </a:cubicBezTo>
                  <a:cubicBezTo>
                    <a:pt x="1069" y="3198"/>
                    <a:pt x="1053" y="3189"/>
                    <a:pt x="1036" y="3189"/>
                  </a:cubicBezTo>
                  <a:cubicBezTo>
                    <a:pt x="1015" y="3189"/>
                    <a:pt x="992" y="3203"/>
                    <a:pt x="995" y="3228"/>
                  </a:cubicBezTo>
                  <a:cubicBezTo>
                    <a:pt x="1122" y="4735"/>
                    <a:pt x="1239" y="6241"/>
                    <a:pt x="1347" y="7745"/>
                  </a:cubicBezTo>
                  <a:cubicBezTo>
                    <a:pt x="806" y="5193"/>
                    <a:pt x="331" y="2631"/>
                    <a:pt x="93" y="45"/>
                  </a:cubicBezTo>
                  <a:cubicBezTo>
                    <a:pt x="90" y="16"/>
                    <a:pt x="67" y="1"/>
                    <a:pt x="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4528000" y="253050"/>
              <a:ext cx="90550" cy="195025"/>
            </a:xfrm>
            <a:custGeom>
              <a:rect b="b" l="l" r="r" t="t"/>
              <a:pathLst>
                <a:path extrusionOk="0" h="7801" w="3622">
                  <a:moveTo>
                    <a:pt x="27" y="0"/>
                  </a:moveTo>
                  <a:cubicBezTo>
                    <a:pt x="14" y="0"/>
                    <a:pt x="1" y="11"/>
                    <a:pt x="5" y="28"/>
                  </a:cubicBezTo>
                  <a:cubicBezTo>
                    <a:pt x="626" y="2645"/>
                    <a:pt x="1774" y="5666"/>
                    <a:pt x="3476" y="7774"/>
                  </a:cubicBezTo>
                  <a:cubicBezTo>
                    <a:pt x="3491" y="7792"/>
                    <a:pt x="3508" y="7800"/>
                    <a:pt x="3525" y="7800"/>
                  </a:cubicBezTo>
                  <a:cubicBezTo>
                    <a:pt x="3575" y="7800"/>
                    <a:pt x="3621" y="7735"/>
                    <a:pt x="3597" y="7681"/>
                  </a:cubicBezTo>
                  <a:cubicBezTo>
                    <a:pt x="3036" y="6464"/>
                    <a:pt x="2308" y="5324"/>
                    <a:pt x="1722" y="4115"/>
                  </a:cubicBezTo>
                  <a:cubicBezTo>
                    <a:pt x="1074" y="2780"/>
                    <a:pt x="574" y="1402"/>
                    <a:pt x="47" y="16"/>
                  </a:cubicBezTo>
                  <a:cubicBezTo>
                    <a:pt x="44" y="5"/>
                    <a:pt x="36" y="0"/>
                    <a:pt x="27" y="0"/>
                  </a:cubicBezTo>
                  <a:close/>
                </a:path>
              </a:pathLst>
            </a:custGeom>
            <a:solidFill>
              <a:srgbClr val="CEE2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4544975" y="158800"/>
              <a:ext cx="36975" cy="75625"/>
            </a:xfrm>
            <a:custGeom>
              <a:rect b="b" l="l" r="r" t="t"/>
              <a:pathLst>
                <a:path extrusionOk="0" h="3025" w="1479">
                  <a:moveTo>
                    <a:pt x="76" y="0"/>
                  </a:moveTo>
                  <a:cubicBezTo>
                    <a:pt x="37" y="0"/>
                    <a:pt x="1" y="30"/>
                    <a:pt x="17" y="78"/>
                  </a:cubicBezTo>
                  <a:cubicBezTo>
                    <a:pt x="352" y="1073"/>
                    <a:pt x="725" y="2111"/>
                    <a:pt x="1311" y="2990"/>
                  </a:cubicBezTo>
                  <a:cubicBezTo>
                    <a:pt x="1327" y="3014"/>
                    <a:pt x="1354" y="3024"/>
                    <a:pt x="1380" y="3024"/>
                  </a:cubicBezTo>
                  <a:cubicBezTo>
                    <a:pt x="1430" y="3024"/>
                    <a:pt x="1479" y="2987"/>
                    <a:pt x="1455" y="2930"/>
                  </a:cubicBezTo>
                  <a:cubicBezTo>
                    <a:pt x="1051" y="1953"/>
                    <a:pt x="539" y="1023"/>
                    <a:pt x="140" y="43"/>
                  </a:cubicBezTo>
                  <a:cubicBezTo>
                    <a:pt x="128" y="13"/>
                    <a:pt x="101" y="0"/>
                    <a:pt x="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4707075" y="-88600"/>
              <a:ext cx="283650" cy="664400"/>
            </a:xfrm>
            <a:custGeom>
              <a:rect b="b" l="l" r="r" t="t"/>
              <a:pathLst>
                <a:path extrusionOk="0" h="26576" w="11346">
                  <a:moveTo>
                    <a:pt x="458" y="1"/>
                  </a:moveTo>
                  <a:cubicBezTo>
                    <a:pt x="355" y="1"/>
                    <a:pt x="258" y="56"/>
                    <a:pt x="246" y="182"/>
                  </a:cubicBezTo>
                  <a:cubicBezTo>
                    <a:pt x="0" y="2470"/>
                    <a:pt x="701" y="4737"/>
                    <a:pt x="1290" y="6928"/>
                  </a:cubicBezTo>
                  <a:cubicBezTo>
                    <a:pt x="2028" y="9692"/>
                    <a:pt x="2890" y="12413"/>
                    <a:pt x="3878" y="15088"/>
                  </a:cubicBezTo>
                  <a:cubicBezTo>
                    <a:pt x="4732" y="17392"/>
                    <a:pt x="5608" y="19726"/>
                    <a:pt x="6737" y="21909"/>
                  </a:cubicBezTo>
                  <a:cubicBezTo>
                    <a:pt x="7674" y="23716"/>
                    <a:pt x="8876" y="25332"/>
                    <a:pt x="10706" y="26300"/>
                  </a:cubicBezTo>
                  <a:cubicBezTo>
                    <a:pt x="10723" y="26311"/>
                    <a:pt x="10743" y="26316"/>
                    <a:pt x="10762" y="26316"/>
                  </a:cubicBezTo>
                  <a:cubicBezTo>
                    <a:pt x="10779" y="26316"/>
                    <a:pt x="10796" y="26312"/>
                    <a:pt x="10811" y="26305"/>
                  </a:cubicBezTo>
                  <a:cubicBezTo>
                    <a:pt x="10817" y="26323"/>
                    <a:pt x="10817" y="26337"/>
                    <a:pt x="10823" y="26354"/>
                  </a:cubicBezTo>
                  <a:cubicBezTo>
                    <a:pt x="10848" y="26503"/>
                    <a:pt x="10974" y="26575"/>
                    <a:pt x="11094" y="26575"/>
                  </a:cubicBezTo>
                  <a:cubicBezTo>
                    <a:pt x="11224" y="26575"/>
                    <a:pt x="11346" y="26489"/>
                    <a:pt x="11315" y="26324"/>
                  </a:cubicBezTo>
                  <a:cubicBezTo>
                    <a:pt x="10482" y="21624"/>
                    <a:pt x="8943" y="17103"/>
                    <a:pt x="7052" y="12729"/>
                  </a:cubicBezTo>
                  <a:cubicBezTo>
                    <a:pt x="6091" y="10506"/>
                    <a:pt x="5048" y="8318"/>
                    <a:pt x="3973" y="6150"/>
                  </a:cubicBezTo>
                  <a:cubicBezTo>
                    <a:pt x="2978" y="4143"/>
                    <a:pt x="2119" y="1827"/>
                    <a:pt x="675" y="95"/>
                  </a:cubicBezTo>
                  <a:cubicBezTo>
                    <a:pt x="624" y="35"/>
                    <a:pt x="539" y="1"/>
                    <a:pt x="4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4674675" y="-1450"/>
              <a:ext cx="235850" cy="563875"/>
            </a:xfrm>
            <a:custGeom>
              <a:rect b="b" l="l" r="r" t="t"/>
              <a:pathLst>
                <a:path extrusionOk="0" h="22555" w="9434">
                  <a:moveTo>
                    <a:pt x="31" y="1"/>
                  </a:moveTo>
                  <a:cubicBezTo>
                    <a:pt x="16" y="1"/>
                    <a:pt x="0" y="14"/>
                    <a:pt x="5" y="33"/>
                  </a:cubicBezTo>
                  <a:cubicBezTo>
                    <a:pt x="1290" y="4021"/>
                    <a:pt x="2858" y="7923"/>
                    <a:pt x="4521" y="11787"/>
                  </a:cubicBezTo>
                  <a:cubicBezTo>
                    <a:pt x="3679" y="10417"/>
                    <a:pt x="2855" y="9048"/>
                    <a:pt x="2127" y="7586"/>
                  </a:cubicBezTo>
                  <a:cubicBezTo>
                    <a:pt x="2126" y="7585"/>
                    <a:pt x="2125" y="7584"/>
                    <a:pt x="2123" y="7584"/>
                  </a:cubicBezTo>
                  <a:cubicBezTo>
                    <a:pt x="2120" y="7584"/>
                    <a:pt x="2116" y="7588"/>
                    <a:pt x="2118" y="7592"/>
                  </a:cubicBezTo>
                  <a:cubicBezTo>
                    <a:pt x="2890" y="9612"/>
                    <a:pt x="3919" y="11719"/>
                    <a:pt x="5247" y="13460"/>
                  </a:cubicBezTo>
                  <a:cubicBezTo>
                    <a:pt x="6166" y="15561"/>
                    <a:pt x="7104" y="17653"/>
                    <a:pt x="8033" y="19743"/>
                  </a:cubicBezTo>
                  <a:cubicBezTo>
                    <a:pt x="6993" y="18335"/>
                    <a:pt x="5991" y="16922"/>
                    <a:pt x="5009" y="15469"/>
                  </a:cubicBezTo>
                  <a:cubicBezTo>
                    <a:pt x="5003" y="15460"/>
                    <a:pt x="4994" y="15456"/>
                    <a:pt x="4986" y="15456"/>
                  </a:cubicBezTo>
                  <a:cubicBezTo>
                    <a:pt x="4967" y="15456"/>
                    <a:pt x="4949" y="15478"/>
                    <a:pt x="4961" y="15501"/>
                  </a:cubicBezTo>
                  <a:cubicBezTo>
                    <a:pt x="5798" y="17196"/>
                    <a:pt x="6920" y="18853"/>
                    <a:pt x="8180" y="20263"/>
                  </a:cubicBezTo>
                  <a:cubicBezTo>
                    <a:pt x="8196" y="20280"/>
                    <a:pt x="8213" y="20287"/>
                    <a:pt x="8231" y="20287"/>
                  </a:cubicBezTo>
                  <a:cubicBezTo>
                    <a:pt x="8245" y="20287"/>
                    <a:pt x="8258" y="20283"/>
                    <a:pt x="8271" y="20278"/>
                  </a:cubicBezTo>
                  <a:cubicBezTo>
                    <a:pt x="8600" y="21020"/>
                    <a:pt x="8930" y="21762"/>
                    <a:pt x="9256" y="22504"/>
                  </a:cubicBezTo>
                  <a:cubicBezTo>
                    <a:pt x="9271" y="22540"/>
                    <a:pt x="9303" y="22555"/>
                    <a:pt x="9334" y="22555"/>
                  </a:cubicBezTo>
                  <a:cubicBezTo>
                    <a:pt x="9384" y="22555"/>
                    <a:pt x="9434" y="22514"/>
                    <a:pt x="9409" y="22455"/>
                  </a:cubicBezTo>
                  <a:cubicBezTo>
                    <a:pt x="8641" y="20641"/>
                    <a:pt x="7869" y="18830"/>
                    <a:pt x="7095" y="17021"/>
                  </a:cubicBezTo>
                  <a:cubicBezTo>
                    <a:pt x="6815" y="15291"/>
                    <a:pt x="6200" y="13543"/>
                    <a:pt x="5705" y="11872"/>
                  </a:cubicBezTo>
                  <a:cubicBezTo>
                    <a:pt x="5701" y="11859"/>
                    <a:pt x="5692" y="11853"/>
                    <a:pt x="5682" y="11853"/>
                  </a:cubicBezTo>
                  <a:cubicBezTo>
                    <a:pt x="5666" y="11853"/>
                    <a:pt x="5649" y="11867"/>
                    <a:pt x="5654" y="11888"/>
                  </a:cubicBezTo>
                  <a:cubicBezTo>
                    <a:pt x="5922" y="13091"/>
                    <a:pt x="6157" y="14359"/>
                    <a:pt x="6480" y="15580"/>
                  </a:cubicBezTo>
                  <a:cubicBezTo>
                    <a:pt x="6240" y="15019"/>
                    <a:pt x="6003" y="14459"/>
                    <a:pt x="5766" y="13898"/>
                  </a:cubicBezTo>
                  <a:cubicBezTo>
                    <a:pt x="5781" y="13870"/>
                    <a:pt x="5780" y="13837"/>
                    <a:pt x="5762" y="13810"/>
                  </a:cubicBezTo>
                  <a:cubicBezTo>
                    <a:pt x="5726" y="13751"/>
                    <a:pt x="5690" y="13693"/>
                    <a:pt x="5654" y="13635"/>
                  </a:cubicBezTo>
                  <a:cubicBezTo>
                    <a:pt x="4904" y="11870"/>
                    <a:pt x="4160" y="10105"/>
                    <a:pt x="3424" y="8337"/>
                  </a:cubicBezTo>
                  <a:cubicBezTo>
                    <a:pt x="3442" y="8334"/>
                    <a:pt x="3454" y="8318"/>
                    <a:pt x="3451" y="8300"/>
                  </a:cubicBezTo>
                  <a:cubicBezTo>
                    <a:pt x="3087" y="6009"/>
                    <a:pt x="2469" y="3789"/>
                    <a:pt x="1479" y="1687"/>
                  </a:cubicBezTo>
                  <a:cubicBezTo>
                    <a:pt x="1472" y="1674"/>
                    <a:pt x="1460" y="1668"/>
                    <a:pt x="1449" y="1668"/>
                  </a:cubicBezTo>
                  <a:cubicBezTo>
                    <a:pt x="1429" y="1668"/>
                    <a:pt x="1411" y="1683"/>
                    <a:pt x="1420" y="1706"/>
                  </a:cubicBezTo>
                  <a:cubicBezTo>
                    <a:pt x="2210" y="3795"/>
                    <a:pt x="2876" y="5913"/>
                    <a:pt x="3325" y="8101"/>
                  </a:cubicBezTo>
                  <a:cubicBezTo>
                    <a:pt x="2209" y="5418"/>
                    <a:pt x="1109" y="2727"/>
                    <a:pt x="54" y="17"/>
                  </a:cubicBezTo>
                  <a:cubicBezTo>
                    <a:pt x="50" y="5"/>
                    <a:pt x="40" y="1"/>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4571075" y="202850"/>
              <a:ext cx="25425" cy="55550"/>
            </a:xfrm>
            <a:custGeom>
              <a:rect b="b" l="l" r="r" t="t"/>
              <a:pathLst>
                <a:path extrusionOk="0" h="2222" w="1017">
                  <a:moveTo>
                    <a:pt x="34" y="0"/>
                  </a:moveTo>
                  <a:cubicBezTo>
                    <a:pt x="18" y="0"/>
                    <a:pt x="0" y="15"/>
                    <a:pt x="7" y="33"/>
                  </a:cubicBezTo>
                  <a:cubicBezTo>
                    <a:pt x="307" y="743"/>
                    <a:pt x="570" y="1466"/>
                    <a:pt x="865" y="2175"/>
                  </a:cubicBezTo>
                  <a:cubicBezTo>
                    <a:pt x="879" y="2207"/>
                    <a:pt x="906" y="2221"/>
                    <a:pt x="933" y="2221"/>
                  </a:cubicBezTo>
                  <a:cubicBezTo>
                    <a:pt x="975" y="2221"/>
                    <a:pt x="1017" y="2186"/>
                    <a:pt x="1001" y="2132"/>
                  </a:cubicBezTo>
                  <a:cubicBezTo>
                    <a:pt x="789" y="1403"/>
                    <a:pt x="434" y="666"/>
                    <a:pt x="54" y="11"/>
                  </a:cubicBezTo>
                  <a:cubicBezTo>
                    <a:pt x="49" y="3"/>
                    <a:pt x="42" y="0"/>
                    <a:pt x="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4559900" y="451825"/>
              <a:ext cx="344325" cy="533025"/>
            </a:xfrm>
            <a:custGeom>
              <a:rect b="b" l="l" r="r" t="t"/>
              <a:pathLst>
                <a:path extrusionOk="0" h="21321" w="13773">
                  <a:moveTo>
                    <a:pt x="6887" y="1"/>
                  </a:moveTo>
                  <a:cubicBezTo>
                    <a:pt x="5347" y="1"/>
                    <a:pt x="163" y="1"/>
                    <a:pt x="81" y="583"/>
                  </a:cubicBezTo>
                  <a:cubicBezTo>
                    <a:pt x="0" y="1165"/>
                    <a:pt x="1968" y="19958"/>
                    <a:pt x="2817" y="20685"/>
                  </a:cubicBezTo>
                  <a:cubicBezTo>
                    <a:pt x="3540" y="21300"/>
                    <a:pt x="6239" y="21321"/>
                    <a:pt x="6887" y="21321"/>
                  </a:cubicBezTo>
                  <a:cubicBezTo>
                    <a:pt x="7535" y="21321"/>
                    <a:pt x="10235" y="21300"/>
                    <a:pt x="10956" y="20685"/>
                  </a:cubicBezTo>
                  <a:cubicBezTo>
                    <a:pt x="11806" y="19958"/>
                    <a:pt x="13772" y="1165"/>
                    <a:pt x="13692" y="583"/>
                  </a:cubicBezTo>
                  <a:cubicBezTo>
                    <a:pt x="13611" y="1"/>
                    <a:pt x="8426" y="1"/>
                    <a:pt x="68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4"/>
          <p:cNvGrpSpPr/>
          <p:nvPr/>
        </p:nvGrpSpPr>
        <p:grpSpPr>
          <a:xfrm>
            <a:off x="5885871" y="1996812"/>
            <a:ext cx="2348557" cy="3246559"/>
            <a:chOff x="-2523925" y="5143500"/>
            <a:chExt cx="1615350" cy="2233000"/>
          </a:xfrm>
        </p:grpSpPr>
        <p:sp>
          <p:nvSpPr>
            <p:cNvPr id="484" name="Google Shape;484;p34"/>
            <p:cNvSpPr/>
            <p:nvPr/>
          </p:nvSpPr>
          <p:spPr>
            <a:xfrm>
              <a:off x="-1212725" y="6064300"/>
              <a:ext cx="188650" cy="40725"/>
            </a:xfrm>
            <a:custGeom>
              <a:rect b="b" l="l" r="r" t="t"/>
              <a:pathLst>
                <a:path extrusionOk="0" h="1629" w="7546">
                  <a:moveTo>
                    <a:pt x="1" y="0"/>
                  </a:moveTo>
                  <a:lnTo>
                    <a:pt x="1" y="1628"/>
                  </a:lnTo>
                  <a:lnTo>
                    <a:pt x="7546" y="1628"/>
                  </a:lnTo>
                  <a:lnTo>
                    <a:pt x="7546" y="0"/>
                  </a:lnTo>
                  <a:close/>
                </a:path>
              </a:pathLst>
            </a:custGeom>
            <a:solidFill>
              <a:srgbClr val="A6B7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1933575" y="6376050"/>
              <a:ext cx="139000" cy="70350"/>
            </a:xfrm>
            <a:custGeom>
              <a:rect b="b" l="l" r="r" t="t"/>
              <a:pathLst>
                <a:path extrusionOk="0" h="2814" w="5560">
                  <a:moveTo>
                    <a:pt x="1" y="0"/>
                  </a:moveTo>
                  <a:lnTo>
                    <a:pt x="1" y="2814"/>
                  </a:lnTo>
                  <a:lnTo>
                    <a:pt x="5560" y="2814"/>
                  </a:lnTo>
                  <a:lnTo>
                    <a:pt x="5560" y="0"/>
                  </a:lnTo>
                  <a:close/>
                </a:path>
              </a:pathLst>
            </a:custGeom>
            <a:solidFill>
              <a:srgbClr val="A6B7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1898300" y="6375525"/>
              <a:ext cx="150675" cy="71400"/>
            </a:xfrm>
            <a:custGeom>
              <a:rect b="b" l="l" r="r" t="t"/>
              <a:pathLst>
                <a:path extrusionOk="0" h="2856" w="6027">
                  <a:moveTo>
                    <a:pt x="5559" y="467"/>
                  </a:moveTo>
                  <a:lnTo>
                    <a:pt x="5559" y="2389"/>
                  </a:lnTo>
                  <a:lnTo>
                    <a:pt x="466" y="2389"/>
                  </a:lnTo>
                  <a:lnTo>
                    <a:pt x="466" y="467"/>
                  </a:lnTo>
                  <a:close/>
                  <a:moveTo>
                    <a:pt x="1" y="0"/>
                  </a:moveTo>
                  <a:lnTo>
                    <a:pt x="1" y="2856"/>
                  </a:lnTo>
                  <a:lnTo>
                    <a:pt x="6027" y="2856"/>
                  </a:lnTo>
                  <a:lnTo>
                    <a:pt x="6027" y="0"/>
                  </a:lnTo>
                  <a:close/>
                </a:path>
              </a:pathLst>
            </a:custGeom>
            <a:solidFill>
              <a:srgbClr val="A6B7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1458525" y="6603425"/>
              <a:ext cx="227525" cy="768550"/>
            </a:xfrm>
            <a:custGeom>
              <a:rect b="b" l="l" r="r" t="t"/>
              <a:pathLst>
                <a:path extrusionOk="0" h="30742" w="9101">
                  <a:moveTo>
                    <a:pt x="1031" y="1"/>
                  </a:moveTo>
                  <a:cubicBezTo>
                    <a:pt x="958" y="1"/>
                    <a:pt x="883" y="10"/>
                    <a:pt x="809" y="28"/>
                  </a:cubicBezTo>
                  <a:cubicBezTo>
                    <a:pt x="307" y="151"/>
                    <a:pt x="1" y="655"/>
                    <a:pt x="123" y="1156"/>
                  </a:cubicBezTo>
                  <a:lnTo>
                    <a:pt x="7164" y="30029"/>
                  </a:lnTo>
                  <a:cubicBezTo>
                    <a:pt x="7266" y="30447"/>
                    <a:pt x="7640" y="30742"/>
                    <a:pt x="8071" y="30742"/>
                  </a:cubicBezTo>
                  <a:cubicBezTo>
                    <a:pt x="8146" y="30742"/>
                    <a:pt x="8221" y="30733"/>
                    <a:pt x="8293" y="30716"/>
                  </a:cubicBezTo>
                  <a:cubicBezTo>
                    <a:pt x="8794" y="30593"/>
                    <a:pt x="9101" y="30089"/>
                    <a:pt x="8980" y="29588"/>
                  </a:cubicBezTo>
                  <a:lnTo>
                    <a:pt x="1937" y="715"/>
                  </a:lnTo>
                  <a:cubicBezTo>
                    <a:pt x="1833" y="288"/>
                    <a:pt x="1451" y="1"/>
                    <a:pt x="1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2146600" y="6603425"/>
              <a:ext cx="227575" cy="768550"/>
            </a:xfrm>
            <a:custGeom>
              <a:rect b="b" l="l" r="r" t="t"/>
              <a:pathLst>
                <a:path extrusionOk="0" h="30742" w="9103">
                  <a:moveTo>
                    <a:pt x="8072" y="1"/>
                  </a:moveTo>
                  <a:cubicBezTo>
                    <a:pt x="7651" y="1"/>
                    <a:pt x="7269" y="288"/>
                    <a:pt x="7166" y="715"/>
                  </a:cubicBezTo>
                  <a:lnTo>
                    <a:pt x="123" y="29588"/>
                  </a:lnTo>
                  <a:cubicBezTo>
                    <a:pt x="1" y="30089"/>
                    <a:pt x="307" y="30593"/>
                    <a:pt x="809" y="30716"/>
                  </a:cubicBezTo>
                  <a:cubicBezTo>
                    <a:pt x="882" y="30733"/>
                    <a:pt x="957" y="30742"/>
                    <a:pt x="1032" y="30742"/>
                  </a:cubicBezTo>
                  <a:cubicBezTo>
                    <a:pt x="1461" y="30742"/>
                    <a:pt x="1835" y="30448"/>
                    <a:pt x="1937" y="30029"/>
                  </a:cubicBezTo>
                  <a:lnTo>
                    <a:pt x="8979" y="1156"/>
                  </a:lnTo>
                  <a:cubicBezTo>
                    <a:pt x="9102" y="655"/>
                    <a:pt x="8795" y="151"/>
                    <a:pt x="8294" y="28"/>
                  </a:cubicBezTo>
                  <a:cubicBezTo>
                    <a:pt x="8220" y="10"/>
                    <a:pt x="8145" y="1"/>
                    <a:pt x="8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1310250" y="6535725"/>
              <a:ext cx="227525" cy="768525"/>
            </a:xfrm>
            <a:custGeom>
              <a:rect b="b" l="l" r="r" t="t"/>
              <a:pathLst>
                <a:path extrusionOk="0" h="30741" w="9101">
                  <a:moveTo>
                    <a:pt x="1031" y="0"/>
                  </a:moveTo>
                  <a:cubicBezTo>
                    <a:pt x="958" y="0"/>
                    <a:pt x="883" y="9"/>
                    <a:pt x="808" y="27"/>
                  </a:cubicBezTo>
                  <a:cubicBezTo>
                    <a:pt x="307" y="148"/>
                    <a:pt x="0" y="654"/>
                    <a:pt x="123" y="1156"/>
                  </a:cubicBezTo>
                  <a:lnTo>
                    <a:pt x="7164" y="30029"/>
                  </a:lnTo>
                  <a:cubicBezTo>
                    <a:pt x="7267" y="30446"/>
                    <a:pt x="7641" y="30741"/>
                    <a:pt x="8071" y="30741"/>
                  </a:cubicBezTo>
                  <a:cubicBezTo>
                    <a:pt x="8146" y="30741"/>
                    <a:pt x="8220" y="30732"/>
                    <a:pt x="8292" y="30715"/>
                  </a:cubicBezTo>
                  <a:cubicBezTo>
                    <a:pt x="8794" y="30593"/>
                    <a:pt x="9100" y="30088"/>
                    <a:pt x="8979" y="29587"/>
                  </a:cubicBezTo>
                  <a:lnTo>
                    <a:pt x="1937" y="713"/>
                  </a:lnTo>
                  <a:cubicBezTo>
                    <a:pt x="1832" y="286"/>
                    <a:pt x="1451" y="0"/>
                    <a:pt x="10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1998325" y="6535725"/>
              <a:ext cx="227550" cy="768525"/>
            </a:xfrm>
            <a:custGeom>
              <a:rect b="b" l="l" r="r" t="t"/>
              <a:pathLst>
                <a:path extrusionOk="0" h="30741" w="9102">
                  <a:moveTo>
                    <a:pt x="8071" y="0"/>
                  </a:moveTo>
                  <a:cubicBezTo>
                    <a:pt x="7651" y="0"/>
                    <a:pt x="7270" y="286"/>
                    <a:pt x="7165" y="713"/>
                  </a:cubicBezTo>
                  <a:lnTo>
                    <a:pt x="121" y="29587"/>
                  </a:lnTo>
                  <a:cubicBezTo>
                    <a:pt x="0" y="30087"/>
                    <a:pt x="307" y="30593"/>
                    <a:pt x="808" y="30714"/>
                  </a:cubicBezTo>
                  <a:cubicBezTo>
                    <a:pt x="880" y="30732"/>
                    <a:pt x="955" y="30741"/>
                    <a:pt x="1030" y="30741"/>
                  </a:cubicBezTo>
                  <a:cubicBezTo>
                    <a:pt x="1461" y="30741"/>
                    <a:pt x="1835" y="30448"/>
                    <a:pt x="1938" y="30029"/>
                  </a:cubicBezTo>
                  <a:lnTo>
                    <a:pt x="8980" y="1156"/>
                  </a:lnTo>
                  <a:cubicBezTo>
                    <a:pt x="9102" y="654"/>
                    <a:pt x="8795" y="148"/>
                    <a:pt x="8294" y="27"/>
                  </a:cubicBezTo>
                  <a:cubicBezTo>
                    <a:pt x="8219" y="9"/>
                    <a:pt x="8144" y="0"/>
                    <a:pt x="80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2131475" y="5569075"/>
              <a:ext cx="1222900" cy="1139525"/>
            </a:xfrm>
            <a:custGeom>
              <a:rect b="b" l="l" r="r" t="t"/>
              <a:pathLst>
                <a:path extrusionOk="0" h="45581" w="48916">
                  <a:moveTo>
                    <a:pt x="29696" y="1"/>
                  </a:moveTo>
                  <a:cubicBezTo>
                    <a:pt x="21728" y="1"/>
                    <a:pt x="13807" y="2129"/>
                    <a:pt x="12737" y="5879"/>
                  </a:cubicBezTo>
                  <a:cubicBezTo>
                    <a:pt x="10568" y="13467"/>
                    <a:pt x="19412" y="32938"/>
                    <a:pt x="15581" y="34741"/>
                  </a:cubicBezTo>
                  <a:cubicBezTo>
                    <a:pt x="13278" y="35824"/>
                    <a:pt x="10490" y="36700"/>
                    <a:pt x="5934" y="37370"/>
                  </a:cubicBezTo>
                  <a:cubicBezTo>
                    <a:pt x="0" y="38244"/>
                    <a:pt x="1055" y="45580"/>
                    <a:pt x="5934" y="45580"/>
                  </a:cubicBezTo>
                  <a:lnTo>
                    <a:pt x="35094" y="45580"/>
                  </a:lnTo>
                  <a:cubicBezTo>
                    <a:pt x="40378" y="45580"/>
                    <a:pt x="40785" y="40432"/>
                    <a:pt x="40785" y="36637"/>
                  </a:cubicBezTo>
                  <a:cubicBezTo>
                    <a:pt x="40785" y="32844"/>
                    <a:pt x="48915" y="17126"/>
                    <a:pt x="47018" y="7234"/>
                  </a:cubicBezTo>
                  <a:cubicBezTo>
                    <a:pt x="46058" y="2231"/>
                    <a:pt x="37852" y="1"/>
                    <a:pt x="29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2207800" y="6204175"/>
              <a:ext cx="718325" cy="1114425"/>
            </a:xfrm>
            <a:custGeom>
              <a:rect b="b" l="l" r="r" t="t"/>
              <a:pathLst>
                <a:path extrusionOk="0" h="44577" w="28733">
                  <a:moveTo>
                    <a:pt x="21142" y="0"/>
                  </a:moveTo>
                  <a:cubicBezTo>
                    <a:pt x="20517" y="0"/>
                    <a:pt x="19870" y="120"/>
                    <a:pt x="19221" y="384"/>
                  </a:cubicBezTo>
                  <a:cubicBezTo>
                    <a:pt x="14238" y="2411"/>
                    <a:pt x="1359" y="13886"/>
                    <a:pt x="678" y="15565"/>
                  </a:cubicBezTo>
                  <a:cubicBezTo>
                    <a:pt x="0" y="17240"/>
                    <a:pt x="8622" y="41073"/>
                    <a:pt x="8426" y="41465"/>
                  </a:cubicBezTo>
                  <a:cubicBezTo>
                    <a:pt x="8318" y="41679"/>
                    <a:pt x="6996" y="42304"/>
                    <a:pt x="5852" y="42934"/>
                  </a:cubicBezTo>
                  <a:cubicBezTo>
                    <a:pt x="4874" y="43472"/>
                    <a:pt x="4017" y="44015"/>
                    <a:pt x="4134" y="44313"/>
                  </a:cubicBezTo>
                  <a:cubicBezTo>
                    <a:pt x="4208" y="44502"/>
                    <a:pt x="5035" y="44576"/>
                    <a:pt x="6174" y="44576"/>
                  </a:cubicBezTo>
                  <a:cubicBezTo>
                    <a:pt x="8909" y="44576"/>
                    <a:pt x="13449" y="44145"/>
                    <a:pt x="13744" y="43822"/>
                  </a:cubicBezTo>
                  <a:cubicBezTo>
                    <a:pt x="14030" y="43508"/>
                    <a:pt x="13523" y="41199"/>
                    <a:pt x="13539" y="40823"/>
                  </a:cubicBezTo>
                  <a:cubicBezTo>
                    <a:pt x="14167" y="27183"/>
                    <a:pt x="10607" y="19221"/>
                    <a:pt x="10607" y="19221"/>
                  </a:cubicBezTo>
                  <a:cubicBezTo>
                    <a:pt x="11092" y="18831"/>
                    <a:pt x="19416" y="13569"/>
                    <a:pt x="24999" y="8797"/>
                  </a:cubicBezTo>
                  <a:cubicBezTo>
                    <a:pt x="28732" y="5607"/>
                    <a:pt x="25429" y="0"/>
                    <a:pt x="21142" y="0"/>
                  </a:cubicBezTo>
                  <a:close/>
                </a:path>
              </a:pathLst>
            </a:custGeom>
            <a:solidFill>
              <a:srgbClr val="E0B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2191000" y="7200900"/>
              <a:ext cx="346725" cy="125825"/>
            </a:xfrm>
            <a:custGeom>
              <a:rect b="b" l="l" r="r" t="t"/>
              <a:pathLst>
                <a:path extrusionOk="0" h="5033" w="13869">
                  <a:moveTo>
                    <a:pt x="6250" y="1"/>
                  </a:moveTo>
                  <a:cubicBezTo>
                    <a:pt x="6250" y="1"/>
                    <a:pt x="14" y="2289"/>
                    <a:pt x="5" y="3941"/>
                  </a:cubicBezTo>
                  <a:cubicBezTo>
                    <a:pt x="0" y="4781"/>
                    <a:pt x="3299" y="5033"/>
                    <a:pt x="6615" y="5033"/>
                  </a:cubicBezTo>
                  <a:cubicBezTo>
                    <a:pt x="9817" y="5033"/>
                    <a:pt x="13035" y="4798"/>
                    <a:pt x="13310" y="4629"/>
                  </a:cubicBezTo>
                  <a:cubicBezTo>
                    <a:pt x="13868" y="4287"/>
                    <a:pt x="13335" y="40"/>
                    <a:pt x="13335" y="40"/>
                  </a:cubicBezTo>
                  <a:lnTo>
                    <a:pt x="62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2211375" y="7296725"/>
              <a:ext cx="374250" cy="46850"/>
            </a:xfrm>
            <a:custGeom>
              <a:rect b="b" l="l" r="r" t="t"/>
              <a:pathLst>
                <a:path extrusionOk="0" h="1874" w="14970">
                  <a:moveTo>
                    <a:pt x="635" y="1"/>
                  </a:moveTo>
                  <a:cubicBezTo>
                    <a:pt x="241" y="1"/>
                    <a:pt x="0" y="659"/>
                    <a:pt x="420" y="840"/>
                  </a:cubicBezTo>
                  <a:cubicBezTo>
                    <a:pt x="2460" y="1718"/>
                    <a:pt x="4681" y="1805"/>
                    <a:pt x="6863" y="1854"/>
                  </a:cubicBezTo>
                  <a:cubicBezTo>
                    <a:pt x="7394" y="1866"/>
                    <a:pt x="7923" y="1873"/>
                    <a:pt x="8450" y="1873"/>
                  </a:cubicBezTo>
                  <a:cubicBezTo>
                    <a:pt x="10445" y="1873"/>
                    <a:pt x="12413" y="1774"/>
                    <a:pt x="14411" y="1480"/>
                  </a:cubicBezTo>
                  <a:cubicBezTo>
                    <a:pt x="14969" y="1397"/>
                    <a:pt x="14773" y="587"/>
                    <a:pt x="14250" y="587"/>
                  </a:cubicBezTo>
                  <a:cubicBezTo>
                    <a:pt x="14225" y="587"/>
                    <a:pt x="14199" y="589"/>
                    <a:pt x="14173" y="593"/>
                  </a:cubicBezTo>
                  <a:cubicBezTo>
                    <a:pt x="12271" y="873"/>
                    <a:pt x="10399" y="968"/>
                    <a:pt x="8501" y="968"/>
                  </a:cubicBezTo>
                  <a:cubicBezTo>
                    <a:pt x="8028" y="968"/>
                    <a:pt x="7553" y="962"/>
                    <a:pt x="7075" y="952"/>
                  </a:cubicBezTo>
                  <a:cubicBezTo>
                    <a:pt x="4922" y="902"/>
                    <a:pt x="2815" y="783"/>
                    <a:pt x="769" y="26"/>
                  </a:cubicBezTo>
                  <a:cubicBezTo>
                    <a:pt x="723" y="9"/>
                    <a:pt x="678" y="1"/>
                    <a:pt x="6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2074275" y="7196375"/>
              <a:ext cx="57775" cy="41725"/>
            </a:xfrm>
            <a:custGeom>
              <a:rect b="b" l="l" r="r" t="t"/>
              <a:pathLst>
                <a:path extrusionOk="0" h="1669" w="2311">
                  <a:moveTo>
                    <a:pt x="669" y="1"/>
                  </a:moveTo>
                  <a:cubicBezTo>
                    <a:pt x="465" y="1"/>
                    <a:pt x="267" y="67"/>
                    <a:pt x="93" y="224"/>
                  </a:cubicBezTo>
                  <a:cubicBezTo>
                    <a:pt x="0" y="309"/>
                    <a:pt x="24" y="472"/>
                    <a:pt x="130" y="532"/>
                  </a:cubicBezTo>
                  <a:cubicBezTo>
                    <a:pt x="406" y="687"/>
                    <a:pt x="723" y="743"/>
                    <a:pt x="988" y="913"/>
                  </a:cubicBezTo>
                  <a:cubicBezTo>
                    <a:pt x="1253" y="1086"/>
                    <a:pt x="1394" y="1338"/>
                    <a:pt x="1600" y="1563"/>
                  </a:cubicBezTo>
                  <a:cubicBezTo>
                    <a:pt x="1668" y="1637"/>
                    <a:pt x="1757" y="1668"/>
                    <a:pt x="1847" y="1668"/>
                  </a:cubicBezTo>
                  <a:cubicBezTo>
                    <a:pt x="2076" y="1668"/>
                    <a:pt x="2311" y="1460"/>
                    <a:pt x="2220" y="1208"/>
                  </a:cubicBezTo>
                  <a:cubicBezTo>
                    <a:pt x="2023" y="661"/>
                    <a:pt x="1315" y="1"/>
                    <a:pt x="6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2098600" y="7208950"/>
              <a:ext cx="57775" cy="41700"/>
            </a:xfrm>
            <a:custGeom>
              <a:rect b="b" l="l" r="r" t="t"/>
              <a:pathLst>
                <a:path extrusionOk="0" h="1668" w="2311">
                  <a:moveTo>
                    <a:pt x="670" y="0"/>
                  </a:moveTo>
                  <a:cubicBezTo>
                    <a:pt x="465" y="0"/>
                    <a:pt x="267" y="67"/>
                    <a:pt x="93" y="223"/>
                  </a:cubicBezTo>
                  <a:cubicBezTo>
                    <a:pt x="1" y="307"/>
                    <a:pt x="25" y="472"/>
                    <a:pt x="131" y="532"/>
                  </a:cubicBezTo>
                  <a:cubicBezTo>
                    <a:pt x="405" y="686"/>
                    <a:pt x="723" y="741"/>
                    <a:pt x="988" y="913"/>
                  </a:cubicBezTo>
                  <a:cubicBezTo>
                    <a:pt x="1253" y="1084"/>
                    <a:pt x="1392" y="1338"/>
                    <a:pt x="1600" y="1563"/>
                  </a:cubicBezTo>
                  <a:cubicBezTo>
                    <a:pt x="1668" y="1636"/>
                    <a:pt x="1757" y="1668"/>
                    <a:pt x="1846" y="1668"/>
                  </a:cubicBezTo>
                  <a:cubicBezTo>
                    <a:pt x="2076" y="1668"/>
                    <a:pt x="2310" y="1459"/>
                    <a:pt x="2220" y="1207"/>
                  </a:cubicBezTo>
                  <a:cubicBezTo>
                    <a:pt x="2023" y="661"/>
                    <a:pt x="1315" y="0"/>
                    <a:pt x="6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2122950" y="7221475"/>
              <a:ext cx="57800" cy="41725"/>
            </a:xfrm>
            <a:custGeom>
              <a:rect b="b" l="l" r="r" t="t"/>
              <a:pathLst>
                <a:path extrusionOk="0" h="1669" w="2312">
                  <a:moveTo>
                    <a:pt x="670" y="1"/>
                  </a:moveTo>
                  <a:cubicBezTo>
                    <a:pt x="466" y="1"/>
                    <a:pt x="268" y="67"/>
                    <a:pt x="95" y="224"/>
                  </a:cubicBezTo>
                  <a:cubicBezTo>
                    <a:pt x="0" y="309"/>
                    <a:pt x="26" y="472"/>
                    <a:pt x="132" y="533"/>
                  </a:cubicBezTo>
                  <a:cubicBezTo>
                    <a:pt x="406" y="688"/>
                    <a:pt x="725" y="743"/>
                    <a:pt x="990" y="914"/>
                  </a:cubicBezTo>
                  <a:cubicBezTo>
                    <a:pt x="1253" y="1086"/>
                    <a:pt x="1394" y="1339"/>
                    <a:pt x="1600" y="1563"/>
                  </a:cubicBezTo>
                  <a:cubicBezTo>
                    <a:pt x="1669" y="1637"/>
                    <a:pt x="1758" y="1669"/>
                    <a:pt x="1847" y="1669"/>
                  </a:cubicBezTo>
                  <a:cubicBezTo>
                    <a:pt x="2077" y="1669"/>
                    <a:pt x="2312" y="1460"/>
                    <a:pt x="2221" y="1208"/>
                  </a:cubicBezTo>
                  <a:cubicBezTo>
                    <a:pt x="2024" y="663"/>
                    <a:pt x="1316" y="1"/>
                    <a:pt x="6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2222125" y="6192575"/>
              <a:ext cx="786275" cy="1034950"/>
            </a:xfrm>
            <a:custGeom>
              <a:rect b="b" l="l" r="r" t="t"/>
              <a:pathLst>
                <a:path extrusionOk="0" h="41398" w="31451">
                  <a:moveTo>
                    <a:pt x="17213" y="1"/>
                  </a:moveTo>
                  <a:cubicBezTo>
                    <a:pt x="17213" y="1"/>
                    <a:pt x="2166" y="13792"/>
                    <a:pt x="1084" y="15663"/>
                  </a:cubicBezTo>
                  <a:cubicBezTo>
                    <a:pt x="0" y="17532"/>
                    <a:pt x="5530" y="39894"/>
                    <a:pt x="6909" y="40655"/>
                  </a:cubicBezTo>
                  <a:cubicBezTo>
                    <a:pt x="7933" y="41220"/>
                    <a:pt x="9301" y="41398"/>
                    <a:pt x="10616" y="41398"/>
                  </a:cubicBezTo>
                  <a:cubicBezTo>
                    <a:pt x="12839" y="41398"/>
                    <a:pt x="14911" y="40890"/>
                    <a:pt x="14911" y="40890"/>
                  </a:cubicBezTo>
                  <a:cubicBezTo>
                    <a:pt x="15507" y="31545"/>
                    <a:pt x="12777" y="19952"/>
                    <a:pt x="12777" y="19952"/>
                  </a:cubicBezTo>
                  <a:cubicBezTo>
                    <a:pt x="12777" y="19952"/>
                    <a:pt x="26079" y="11383"/>
                    <a:pt x="28297" y="8676"/>
                  </a:cubicBezTo>
                  <a:cubicBezTo>
                    <a:pt x="31450" y="4828"/>
                    <a:pt x="30034" y="1627"/>
                    <a:pt x="29737" y="200"/>
                  </a:cubicBezTo>
                  <a:lnTo>
                    <a:pt x="172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2436900" y="6307200"/>
              <a:ext cx="1096300" cy="1036325"/>
            </a:xfrm>
            <a:custGeom>
              <a:rect b="b" l="l" r="r" t="t"/>
              <a:pathLst>
                <a:path extrusionOk="0" h="41453" w="43852">
                  <a:moveTo>
                    <a:pt x="37863" y="1"/>
                  </a:moveTo>
                  <a:cubicBezTo>
                    <a:pt x="37440" y="1"/>
                    <a:pt x="36992" y="43"/>
                    <a:pt x="36518" y="133"/>
                  </a:cubicBezTo>
                  <a:cubicBezTo>
                    <a:pt x="28487" y="1659"/>
                    <a:pt x="15842" y="8763"/>
                    <a:pt x="15159" y="10442"/>
                  </a:cubicBezTo>
                  <a:cubicBezTo>
                    <a:pt x="14481" y="12116"/>
                    <a:pt x="4605" y="37948"/>
                    <a:pt x="4407" y="38341"/>
                  </a:cubicBezTo>
                  <a:cubicBezTo>
                    <a:pt x="4299" y="38556"/>
                    <a:pt x="2979" y="39180"/>
                    <a:pt x="1835" y="39812"/>
                  </a:cubicBezTo>
                  <a:cubicBezTo>
                    <a:pt x="859" y="40347"/>
                    <a:pt x="0" y="40892"/>
                    <a:pt x="117" y="41188"/>
                  </a:cubicBezTo>
                  <a:cubicBezTo>
                    <a:pt x="192" y="41378"/>
                    <a:pt x="1020" y="41453"/>
                    <a:pt x="2161" y="41453"/>
                  </a:cubicBezTo>
                  <a:cubicBezTo>
                    <a:pt x="4896" y="41453"/>
                    <a:pt x="9431" y="41022"/>
                    <a:pt x="9727" y="40697"/>
                  </a:cubicBezTo>
                  <a:cubicBezTo>
                    <a:pt x="10013" y="40383"/>
                    <a:pt x="9809" y="39559"/>
                    <a:pt x="9761" y="38879"/>
                  </a:cubicBezTo>
                  <a:cubicBezTo>
                    <a:pt x="9738" y="38572"/>
                    <a:pt x="9732" y="38284"/>
                    <a:pt x="9848" y="38109"/>
                  </a:cubicBezTo>
                  <a:cubicBezTo>
                    <a:pt x="16714" y="27766"/>
                    <a:pt x="20493" y="16293"/>
                    <a:pt x="21048" y="14841"/>
                  </a:cubicBezTo>
                  <a:cubicBezTo>
                    <a:pt x="21600" y="13390"/>
                    <a:pt x="37141" y="12854"/>
                    <a:pt x="41910" y="6956"/>
                  </a:cubicBezTo>
                  <a:cubicBezTo>
                    <a:pt x="43852" y="4555"/>
                    <a:pt x="42260" y="1"/>
                    <a:pt x="37863" y="1"/>
                  </a:cubicBezTo>
                  <a:close/>
                </a:path>
              </a:pathLst>
            </a:custGeom>
            <a:solidFill>
              <a:srgbClr val="E0B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2503550" y="7233825"/>
              <a:ext cx="346725" cy="125825"/>
            </a:xfrm>
            <a:custGeom>
              <a:rect b="b" l="l" r="r" t="t"/>
              <a:pathLst>
                <a:path extrusionOk="0" h="5033" w="13869">
                  <a:moveTo>
                    <a:pt x="6249" y="1"/>
                  </a:moveTo>
                  <a:cubicBezTo>
                    <a:pt x="6249" y="1"/>
                    <a:pt x="14" y="2289"/>
                    <a:pt x="5" y="3941"/>
                  </a:cubicBezTo>
                  <a:cubicBezTo>
                    <a:pt x="1" y="4780"/>
                    <a:pt x="3299" y="5033"/>
                    <a:pt x="6615" y="5033"/>
                  </a:cubicBezTo>
                  <a:cubicBezTo>
                    <a:pt x="9817" y="5033"/>
                    <a:pt x="13035" y="4797"/>
                    <a:pt x="13310" y="4629"/>
                  </a:cubicBezTo>
                  <a:cubicBezTo>
                    <a:pt x="13869" y="4286"/>
                    <a:pt x="13336" y="39"/>
                    <a:pt x="13336" y="39"/>
                  </a:cubicBezTo>
                  <a:lnTo>
                    <a:pt x="62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2523925" y="7329650"/>
              <a:ext cx="374225" cy="46850"/>
            </a:xfrm>
            <a:custGeom>
              <a:rect b="b" l="l" r="r" t="t"/>
              <a:pathLst>
                <a:path extrusionOk="0" h="1874" w="14969">
                  <a:moveTo>
                    <a:pt x="636" y="1"/>
                  </a:moveTo>
                  <a:cubicBezTo>
                    <a:pt x="241" y="1"/>
                    <a:pt x="1" y="659"/>
                    <a:pt x="421" y="840"/>
                  </a:cubicBezTo>
                  <a:cubicBezTo>
                    <a:pt x="2460" y="1718"/>
                    <a:pt x="4681" y="1805"/>
                    <a:pt x="6863" y="1854"/>
                  </a:cubicBezTo>
                  <a:cubicBezTo>
                    <a:pt x="7395" y="1866"/>
                    <a:pt x="7924" y="1873"/>
                    <a:pt x="8452" y="1873"/>
                  </a:cubicBezTo>
                  <a:cubicBezTo>
                    <a:pt x="10447" y="1873"/>
                    <a:pt x="12415" y="1774"/>
                    <a:pt x="14413" y="1480"/>
                  </a:cubicBezTo>
                  <a:cubicBezTo>
                    <a:pt x="14968" y="1397"/>
                    <a:pt x="14773" y="587"/>
                    <a:pt x="14251" y="587"/>
                  </a:cubicBezTo>
                  <a:cubicBezTo>
                    <a:pt x="14226" y="587"/>
                    <a:pt x="14200" y="589"/>
                    <a:pt x="14173" y="593"/>
                  </a:cubicBezTo>
                  <a:cubicBezTo>
                    <a:pt x="12271" y="873"/>
                    <a:pt x="10400" y="968"/>
                    <a:pt x="8502" y="968"/>
                  </a:cubicBezTo>
                  <a:cubicBezTo>
                    <a:pt x="8029" y="968"/>
                    <a:pt x="7554" y="962"/>
                    <a:pt x="7077" y="952"/>
                  </a:cubicBezTo>
                  <a:cubicBezTo>
                    <a:pt x="4922" y="902"/>
                    <a:pt x="2817" y="783"/>
                    <a:pt x="769" y="25"/>
                  </a:cubicBezTo>
                  <a:cubicBezTo>
                    <a:pt x="723" y="8"/>
                    <a:pt x="67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2386825" y="7229325"/>
              <a:ext cx="57775" cy="41725"/>
            </a:xfrm>
            <a:custGeom>
              <a:rect b="b" l="l" r="r" t="t"/>
              <a:pathLst>
                <a:path extrusionOk="0" h="1669" w="2311">
                  <a:moveTo>
                    <a:pt x="670" y="1"/>
                  </a:moveTo>
                  <a:cubicBezTo>
                    <a:pt x="465" y="1"/>
                    <a:pt x="267" y="67"/>
                    <a:pt x="94" y="224"/>
                  </a:cubicBezTo>
                  <a:cubicBezTo>
                    <a:pt x="1" y="308"/>
                    <a:pt x="25" y="472"/>
                    <a:pt x="131" y="532"/>
                  </a:cubicBezTo>
                  <a:cubicBezTo>
                    <a:pt x="405" y="686"/>
                    <a:pt x="724" y="742"/>
                    <a:pt x="988" y="914"/>
                  </a:cubicBezTo>
                  <a:cubicBezTo>
                    <a:pt x="1253" y="1084"/>
                    <a:pt x="1394" y="1339"/>
                    <a:pt x="1601" y="1563"/>
                  </a:cubicBezTo>
                  <a:cubicBezTo>
                    <a:pt x="1668" y="1637"/>
                    <a:pt x="1756" y="1668"/>
                    <a:pt x="1846" y="1668"/>
                  </a:cubicBezTo>
                  <a:cubicBezTo>
                    <a:pt x="2075" y="1668"/>
                    <a:pt x="2311" y="1459"/>
                    <a:pt x="2220" y="1207"/>
                  </a:cubicBezTo>
                  <a:cubicBezTo>
                    <a:pt x="2023" y="661"/>
                    <a:pt x="1316" y="1"/>
                    <a:pt x="6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2411175" y="7241875"/>
              <a:ext cx="57800" cy="41700"/>
            </a:xfrm>
            <a:custGeom>
              <a:rect b="b" l="l" r="r" t="t"/>
              <a:pathLst>
                <a:path extrusionOk="0" h="1668" w="2312">
                  <a:moveTo>
                    <a:pt x="671" y="0"/>
                  </a:moveTo>
                  <a:cubicBezTo>
                    <a:pt x="467" y="0"/>
                    <a:pt x="269" y="66"/>
                    <a:pt x="95" y="223"/>
                  </a:cubicBezTo>
                  <a:cubicBezTo>
                    <a:pt x="1" y="307"/>
                    <a:pt x="26" y="472"/>
                    <a:pt x="132" y="532"/>
                  </a:cubicBezTo>
                  <a:cubicBezTo>
                    <a:pt x="406" y="686"/>
                    <a:pt x="725" y="741"/>
                    <a:pt x="990" y="913"/>
                  </a:cubicBezTo>
                  <a:cubicBezTo>
                    <a:pt x="1255" y="1085"/>
                    <a:pt x="1394" y="1338"/>
                    <a:pt x="1602" y="1563"/>
                  </a:cubicBezTo>
                  <a:cubicBezTo>
                    <a:pt x="1669" y="1636"/>
                    <a:pt x="1758" y="1667"/>
                    <a:pt x="1847" y="1667"/>
                  </a:cubicBezTo>
                  <a:cubicBezTo>
                    <a:pt x="2076" y="1667"/>
                    <a:pt x="2312" y="1459"/>
                    <a:pt x="2221" y="1206"/>
                  </a:cubicBezTo>
                  <a:cubicBezTo>
                    <a:pt x="2025" y="661"/>
                    <a:pt x="1317" y="0"/>
                    <a:pt x="6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2435500" y="7254425"/>
              <a:ext cx="57800" cy="41700"/>
            </a:xfrm>
            <a:custGeom>
              <a:rect b="b" l="l" r="r" t="t"/>
              <a:pathLst>
                <a:path extrusionOk="0" h="1668" w="2312">
                  <a:moveTo>
                    <a:pt x="671" y="0"/>
                  </a:moveTo>
                  <a:cubicBezTo>
                    <a:pt x="467" y="0"/>
                    <a:pt x="269" y="67"/>
                    <a:pt x="95" y="224"/>
                  </a:cubicBezTo>
                  <a:cubicBezTo>
                    <a:pt x="1" y="308"/>
                    <a:pt x="26" y="471"/>
                    <a:pt x="133" y="532"/>
                  </a:cubicBezTo>
                  <a:cubicBezTo>
                    <a:pt x="406" y="686"/>
                    <a:pt x="725" y="742"/>
                    <a:pt x="990" y="914"/>
                  </a:cubicBezTo>
                  <a:cubicBezTo>
                    <a:pt x="1253" y="1085"/>
                    <a:pt x="1394" y="1337"/>
                    <a:pt x="1601" y="1562"/>
                  </a:cubicBezTo>
                  <a:cubicBezTo>
                    <a:pt x="1669" y="1636"/>
                    <a:pt x="1758" y="1667"/>
                    <a:pt x="1847" y="1667"/>
                  </a:cubicBezTo>
                  <a:cubicBezTo>
                    <a:pt x="2077" y="1667"/>
                    <a:pt x="2312" y="1459"/>
                    <a:pt x="2220" y="1207"/>
                  </a:cubicBezTo>
                  <a:cubicBezTo>
                    <a:pt x="2024" y="662"/>
                    <a:pt x="1317" y="0"/>
                    <a:pt x="6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2376300" y="6192625"/>
              <a:ext cx="1084225" cy="1086725"/>
            </a:xfrm>
            <a:custGeom>
              <a:rect b="b" l="l" r="r" t="t"/>
              <a:pathLst>
                <a:path extrusionOk="0" h="43469" w="43369">
                  <a:moveTo>
                    <a:pt x="40805" y="0"/>
                  </a:moveTo>
                  <a:lnTo>
                    <a:pt x="31737" y="132"/>
                  </a:lnTo>
                  <a:cubicBezTo>
                    <a:pt x="29930" y="1353"/>
                    <a:pt x="29945" y="5090"/>
                    <a:pt x="28320" y="5739"/>
                  </a:cubicBezTo>
                  <a:cubicBezTo>
                    <a:pt x="20188" y="8992"/>
                    <a:pt x="13894" y="12647"/>
                    <a:pt x="12412" y="14476"/>
                  </a:cubicBezTo>
                  <a:cubicBezTo>
                    <a:pt x="10931" y="16304"/>
                    <a:pt x="0" y="40740"/>
                    <a:pt x="846" y="41467"/>
                  </a:cubicBezTo>
                  <a:cubicBezTo>
                    <a:pt x="2415" y="42818"/>
                    <a:pt x="4568" y="43469"/>
                    <a:pt x="6292" y="43469"/>
                  </a:cubicBezTo>
                  <a:cubicBezTo>
                    <a:pt x="7423" y="43469"/>
                    <a:pt x="8369" y="43188"/>
                    <a:pt x="8841" y="42641"/>
                  </a:cubicBezTo>
                  <a:cubicBezTo>
                    <a:pt x="18992" y="30884"/>
                    <a:pt x="21038" y="21865"/>
                    <a:pt x="21038" y="21865"/>
                  </a:cubicBezTo>
                  <a:cubicBezTo>
                    <a:pt x="21038" y="21865"/>
                    <a:pt x="32637" y="19945"/>
                    <a:pt x="38771" y="15502"/>
                  </a:cubicBezTo>
                  <a:cubicBezTo>
                    <a:pt x="43277" y="12237"/>
                    <a:pt x="43368" y="2088"/>
                    <a:pt x="408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2173725" y="6308100"/>
              <a:ext cx="479075" cy="456550"/>
            </a:xfrm>
            <a:custGeom>
              <a:rect b="b" l="l" r="r" t="t"/>
              <a:pathLst>
                <a:path extrusionOk="0" h="18262" w="19163">
                  <a:moveTo>
                    <a:pt x="16758" y="1"/>
                  </a:moveTo>
                  <a:cubicBezTo>
                    <a:pt x="16723" y="1"/>
                    <a:pt x="16713" y="55"/>
                    <a:pt x="16742" y="77"/>
                  </a:cubicBezTo>
                  <a:cubicBezTo>
                    <a:pt x="17090" y="340"/>
                    <a:pt x="17482" y="550"/>
                    <a:pt x="17839" y="806"/>
                  </a:cubicBezTo>
                  <a:cubicBezTo>
                    <a:pt x="18066" y="970"/>
                    <a:pt x="18298" y="1187"/>
                    <a:pt x="18552" y="1333"/>
                  </a:cubicBezTo>
                  <a:cubicBezTo>
                    <a:pt x="14337" y="3312"/>
                    <a:pt x="10247" y="5677"/>
                    <a:pt x="6241" y="8041"/>
                  </a:cubicBezTo>
                  <a:cubicBezTo>
                    <a:pt x="4523" y="9056"/>
                    <a:pt x="3573" y="10304"/>
                    <a:pt x="2736" y="12106"/>
                  </a:cubicBezTo>
                  <a:cubicBezTo>
                    <a:pt x="1811" y="14099"/>
                    <a:pt x="816" y="16088"/>
                    <a:pt x="28" y="18140"/>
                  </a:cubicBezTo>
                  <a:cubicBezTo>
                    <a:pt x="1" y="18209"/>
                    <a:pt x="65" y="18261"/>
                    <a:pt x="126" y="18261"/>
                  </a:cubicBezTo>
                  <a:cubicBezTo>
                    <a:pt x="158" y="18261"/>
                    <a:pt x="189" y="18247"/>
                    <a:pt x="207" y="18214"/>
                  </a:cubicBezTo>
                  <a:cubicBezTo>
                    <a:pt x="1250" y="16291"/>
                    <a:pt x="2088" y="14249"/>
                    <a:pt x="3018" y="12270"/>
                  </a:cubicBezTo>
                  <a:cubicBezTo>
                    <a:pt x="3469" y="11304"/>
                    <a:pt x="3921" y="10391"/>
                    <a:pt x="4691" y="9631"/>
                  </a:cubicBezTo>
                  <a:cubicBezTo>
                    <a:pt x="5455" y="8875"/>
                    <a:pt x="6412" y="8378"/>
                    <a:pt x="7335" y="7851"/>
                  </a:cubicBezTo>
                  <a:cubicBezTo>
                    <a:pt x="11188" y="5656"/>
                    <a:pt x="15084" y="3559"/>
                    <a:pt x="19000" y="1482"/>
                  </a:cubicBezTo>
                  <a:cubicBezTo>
                    <a:pt x="19162" y="1396"/>
                    <a:pt x="19061" y="1185"/>
                    <a:pt x="18908" y="1185"/>
                  </a:cubicBezTo>
                  <a:cubicBezTo>
                    <a:pt x="18899" y="1185"/>
                    <a:pt x="18890" y="1186"/>
                    <a:pt x="18880" y="1187"/>
                  </a:cubicBezTo>
                  <a:cubicBezTo>
                    <a:pt x="18636" y="924"/>
                    <a:pt x="18273" y="764"/>
                    <a:pt x="17960" y="598"/>
                  </a:cubicBezTo>
                  <a:cubicBezTo>
                    <a:pt x="17574" y="391"/>
                    <a:pt x="17185" y="152"/>
                    <a:pt x="16773" y="4"/>
                  </a:cubicBezTo>
                  <a:cubicBezTo>
                    <a:pt x="16768" y="2"/>
                    <a:pt x="16763" y="1"/>
                    <a:pt x="167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2078000" y="6816825"/>
              <a:ext cx="198725" cy="346500"/>
            </a:xfrm>
            <a:custGeom>
              <a:rect b="b" l="l" r="r" t="t"/>
              <a:pathLst>
                <a:path extrusionOk="0" h="13860" w="7949">
                  <a:moveTo>
                    <a:pt x="7907" y="1"/>
                  </a:moveTo>
                  <a:cubicBezTo>
                    <a:pt x="7896" y="1"/>
                    <a:pt x="7887" y="6"/>
                    <a:pt x="7882" y="17"/>
                  </a:cubicBezTo>
                  <a:cubicBezTo>
                    <a:pt x="5703" y="4906"/>
                    <a:pt x="3144" y="9426"/>
                    <a:pt x="27" y="13783"/>
                  </a:cubicBezTo>
                  <a:cubicBezTo>
                    <a:pt x="1" y="13818"/>
                    <a:pt x="37" y="13860"/>
                    <a:pt x="73" y="13860"/>
                  </a:cubicBezTo>
                  <a:cubicBezTo>
                    <a:pt x="84" y="13860"/>
                    <a:pt x="96" y="13855"/>
                    <a:pt x="106" y="13845"/>
                  </a:cubicBezTo>
                  <a:cubicBezTo>
                    <a:pt x="3626" y="9928"/>
                    <a:pt x="6400" y="5078"/>
                    <a:pt x="7941" y="43"/>
                  </a:cubicBezTo>
                  <a:cubicBezTo>
                    <a:pt x="7948" y="19"/>
                    <a:pt x="7927" y="1"/>
                    <a:pt x="79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2181825" y="6287025"/>
              <a:ext cx="822875" cy="965550"/>
            </a:xfrm>
            <a:custGeom>
              <a:rect b="b" l="l" r="r" t="t"/>
              <a:pathLst>
                <a:path extrusionOk="0" h="38622" w="32915">
                  <a:moveTo>
                    <a:pt x="31360" y="0"/>
                  </a:moveTo>
                  <a:cubicBezTo>
                    <a:pt x="31335" y="0"/>
                    <a:pt x="31308" y="29"/>
                    <a:pt x="31321" y="61"/>
                  </a:cubicBezTo>
                  <a:cubicBezTo>
                    <a:pt x="32915" y="3695"/>
                    <a:pt x="31388" y="7626"/>
                    <a:pt x="28612" y="10194"/>
                  </a:cubicBezTo>
                  <a:cubicBezTo>
                    <a:pt x="25863" y="12738"/>
                    <a:pt x="22249" y="13962"/>
                    <a:pt x="18758" y="15108"/>
                  </a:cubicBezTo>
                  <a:cubicBezTo>
                    <a:pt x="17030" y="15677"/>
                    <a:pt x="15300" y="16244"/>
                    <a:pt x="13570" y="16811"/>
                  </a:cubicBezTo>
                  <a:cubicBezTo>
                    <a:pt x="13025" y="16989"/>
                    <a:pt x="12316" y="16998"/>
                    <a:pt x="12099" y="17552"/>
                  </a:cubicBezTo>
                  <a:cubicBezTo>
                    <a:pt x="7569" y="29093"/>
                    <a:pt x="2834" y="35625"/>
                    <a:pt x="63" y="38470"/>
                  </a:cubicBezTo>
                  <a:cubicBezTo>
                    <a:pt x="0" y="38533"/>
                    <a:pt x="61" y="38622"/>
                    <a:pt x="129" y="38622"/>
                  </a:cubicBezTo>
                  <a:cubicBezTo>
                    <a:pt x="149" y="38622"/>
                    <a:pt x="170" y="38614"/>
                    <a:pt x="188" y="38595"/>
                  </a:cubicBezTo>
                  <a:cubicBezTo>
                    <a:pt x="7803" y="31011"/>
                    <a:pt x="12377" y="17688"/>
                    <a:pt x="12431" y="17600"/>
                  </a:cubicBezTo>
                  <a:cubicBezTo>
                    <a:pt x="12540" y="17419"/>
                    <a:pt x="14353" y="16787"/>
                    <a:pt x="15707" y="16343"/>
                  </a:cubicBezTo>
                  <a:cubicBezTo>
                    <a:pt x="17610" y="15719"/>
                    <a:pt x="19526" y="15123"/>
                    <a:pt x="21410" y="14442"/>
                  </a:cubicBezTo>
                  <a:cubicBezTo>
                    <a:pt x="24500" y="13326"/>
                    <a:pt x="27589" y="11853"/>
                    <a:pt x="29768" y="9315"/>
                  </a:cubicBezTo>
                  <a:cubicBezTo>
                    <a:pt x="31960" y="6761"/>
                    <a:pt x="32907" y="3150"/>
                    <a:pt x="31390" y="21"/>
                  </a:cubicBezTo>
                  <a:cubicBezTo>
                    <a:pt x="31383" y="6"/>
                    <a:pt x="31372" y="0"/>
                    <a:pt x="313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1905500" y="6929775"/>
              <a:ext cx="22525" cy="264975"/>
            </a:xfrm>
            <a:custGeom>
              <a:rect b="b" l="l" r="r" t="t"/>
              <a:pathLst>
                <a:path extrusionOk="0" h="10599" w="901">
                  <a:moveTo>
                    <a:pt x="13" y="1"/>
                  </a:moveTo>
                  <a:cubicBezTo>
                    <a:pt x="7" y="1"/>
                    <a:pt x="0" y="6"/>
                    <a:pt x="1" y="14"/>
                  </a:cubicBezTo>
                  <a:cubicBezTo>
                    <a:pt x="495" y="3480"/>
                    <a:pt x="814" y="7052"/>
                    <a:pt x="765" y="10552"/>
                  </a:cubicBezTo>
                  <a:cubicBezTo>
                    <a:pt x="764" y="10583"/>
                    <a:pt x="787" y="10598"/>
                    <a:pt x="811" y="10598"/>
                  </a:cubicBezTo>
                  <a:cubicBezTo>
                    <a:pt x="834" y="10598"/>
                    <a:pt x="858" y="10583"/>
                    <a:pt x="859" y="10552"/>
                  </a:cubicBezTo>
                  <a:cubicBezTo>
                    <a:pt x="901" y="6977"/>
                    <a:pt x="688" y="3522"/>
                    <a:pt x="22" y="8"/>
                  </a:cubicBezTo>
                  <a:cubicBezTo>
                    <a:pt x="21" y="3"/>
                    <a:pt x="17" y="1"/>
                    <a:pt x="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2083750" y="5256275"/>
              <a:ext cx="671475" cy="592200"/>
            </a:xfrm>
            <a:custGeom>
              <a:rect b="b" l="l" r="r" t="t"/>
              <a:pathLst>
                <a:path extrusionOk="0" h="23688" w="26859">
                  <a:moveTo>
                    <a:pt x="2073" y="0"/>
                  </a:moveTo>
                  <a:cubicBezTo>
                    <a:pt x="1029" y="0"/>
                    <a:pt x="66" y="465"/>
                    <a:pt x="44" y="1572"/>
                  </a:cubicBezTo>
                  <a:cubicBezTo>
                    <a:pt x="1" y="3863"/>
                    <a:pt x="3959" y="16011"/>
                    <a:pt x="6561" y="18726"/>
                  </a:cubicBezTo>
                  <a:cubicBezTo>
                    <a:pt x="8016" y="20242"/>
                    <a:pt x="15645" y="22899"/>
                    <a:pt x="21598" y="23627"/>
                  </a:cubicBezTo>
                  <a:cubicBezTo>
                    <a:pt x="21933" y="23668"/>
                    <a:pt x="22248" y="23687"/>
                    <a:pt x="22543" y="23687"/>
                  </a:cubicBezTo>
                  <a:cubicBezTo>
                    <a:pt x="26859" y="23687"/>
                    <a:pt x="26769" y="19506"/>
                    <a:pt x="23558" y="17765"/>
                  </a:cubicBezTo>
                  <a:cubicBezTo>
                    <a:pt x="19494" y="15562"/>
                    <a:pt x="13231" y="14615"/>
                    <a:pt x="12161" y="14368"/>
                  </a:cubicBezTo>
                  <a:cubicBezTo>
                    <a:pt x="11428" y="14199"/>
                    <a:pt x="5379" y="1709"/>
                    <a:pt x="4167" y="686"/>
                  </a:cubicBezTo>
                  <a:cubicBezTo>
                    <a:pt x="3654" y="252"/>
                    <a:pt x="2842" y="0"/>
                    <a:pt x="20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2110125" y="5143500"/>
              <a:ext cx="163225" cy="237725"/>
            </a:xfrm>
            <a:custGeom>
              <a:rect b="b" l="l" r="r" t="t"/>
              <a:pathLst>
                <a:path extrusionOk="0" h="9509" w="6529">
                  <a:moveTo>
                    <a:pt x="1050" y="0"/>
                  </a:moveTo>
                  <a:cubicBezTo>
                    <a:pt x="849" y="0"/>
                    <a:pt x="703" y="40"/>
                    <a:pt x="665" y="122"/>
                  </a:cubicBezTo>
                  <a:cubicBezTo>
                    <a:pt x="521" y="451"/>
                    <a:pt x="1" y="2747"/>
                    <a:pt x="547" y="4712"/>
                  </a:cubicBezTo>
                  <a:cubicBezTo>
                    <a:pt x="830" y="5732"/>
                    <a:pt x="1770" y="9311"/>
                    <a:pt x="1868" y="9487"/>
                  </a:cubicBezTo>
                  <a:cubicBezTo>
                    <a:pt x="1877" y="9502"/>
                    <a:pt x="1920" y="9508"/>
                    <a:pt x="1992" y="9508"/>
                  </a:cubicBezTo>
                  <a:cubicBezTo>
                    <a:pt x="2731" y="9508"/>
                    <a:pt x="6504" y="8809"/>
                    <a:pt x="6504" y="8809"/>
                  </a:cubicBezTo>
                  <a:cubicBezTo>
                    <a:pt x="6471" y="8435"/>
                    <a:pt x="6528" y="7190"/>
                    <a:pt x="5708" y="5761"/>
                  </a:cubicBezTo>
                  <a:cubicBezTo>
                    <a:pt x="4879" y="4330"/>
                    <a:pt x="3966" y="4272"/>
                    <a:pt x="3422" y="3298"/>
                  </a:cubicBezTo>
                  <a:cubicBezTo>
                    <a:pt x="3131" y="2778"/>
                    <a:pt x="3284" y="1430"/>
                    <a:pt x="2836" y="629"/>
                  </a:cubicBezTo>
                  <a:cubicBezTo>
                    <a:pt x="2787" y="541"/>
                    <a:pt x="2685" y="459"/>
                    <a:pt x="2548" y="381"/>
                  </a:cubicBezTo>
                  <a:cubicBezTo>
                    <a:pt x="2509" y="357"/>
                    <a:pt x="2468" y="338"/>
                    <a:pt x="2426" y="323"/>
                  </a:cubicBezTo>
                  <a:cubicBezTo>
                    <a:pt x="2277" y="245"/>
                    <a:pt x="2099" y="184"/>
                    <a:pt x="1912" y="134"/>
                  </a:cubicBezTo>
                  <a:cubicBezTo>
                    <a:pt x="1877" y="121"/>
                    <a:pt x="1841" y="110"/>
                    <a:pt x="1805" y="104"/>
                  </a:cubicBezTo>
                  <a:cubicBezTo>
                    <a:pt x="1629" y="59"/>
                    <a:pt x="1449" y="28"/>
                    <a:pt x="1267" y="13"/>
                  </a:cubicBezTo>
                  <a:cubicBezTo>
                    <a:pt x="1238" y="7"/>
                    <a:pt x="1209" y="4"/>
                    <a:pt x="1181" y="4"/>
                  </a:cubicBezTo>
                  <a:cubicBezTo>
                    <a:pt x="1175" y="4"/>
                    <a:pt x="1169" y="4"/>
                    <a:pt x="1163" y="4"/>
                  </a:cubicBezTo>
                  <a:cubicBezTo>
                    <a:pt x="1124" y="1"/>
                    <a:pt x="1086" y="0"/>
                    <a:pt x="10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2088600" y="5143575"/>
              <a:ext cx="10150" cy="81450"/>
            </a:xfrm>
            <a:custGeom>
              <a:rect b="b" l="l" r="r" t="t"/>
              <a:pathLst>
                <a:path extrusionOk="0" h="3258" w="406">
                  <a:moveTo>
                    <a:pt x="320" y="1"/>
                  </a:moveTo>
                  <a:cubicBezTo>
                    <a:pt x="314" y="1"/>
                    <a:pt x="308" y="1"/>
                    <a:pt x="302" y="1"/>
                  </a:cubicBezTo>
                  <a:cubicBezTo>
                    <a:pt x="96" y="1047"/>
                    <a:pt x="0" y="2163"/>
                    <a:pt x="115" y="3211"/>
                  </a:cubicBezTo>
                  <a:cubicBezTo>
                    <a:pt x="118" y="3241"/>
                    <a:pt x="141" y="3257"/>
                    <a:pt x="163" y="3257"/>
                  </a:cubicBezTo>
                  <a:cubicBezTo>
                    <a:pt x="183" y="3257"/>
                    <a:pt x="203" y="3243"/>
                    <a:pt x="205" y="3212"/>
                  </a:cubicBezTo>
                  <a:cubicBezTo>
                    <a:pt x="289" y="2145"/>
                    <a:pt x="328" y="1077"/>
                    <a:pt x="406" y="10"/>
                  </a:cubicBezTo>
                  <a:cubicBezTo>
                    <a:pt x="377" y="4"/>
                    <a:pt x="348" y="1"/>
                    <a:pt x="3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2072450" y="5146100"/>
              <a:ext cx="10125" cy="81525"/>
            </a:xfrm>
            <a:custGeom>
              <a:rect b="b" l="l" r="r" t="t"/>
              <a:pathLst>
                <a:path extrusionOk="0" h="3261" w="405">
                  <a:moveTo>
                    <a:pt x="298" y="0"/>
                  </a:moveTo>
                  <a:cubicBezTo>
                    <a:pt x="93" y="1046"/>
                    <a:pt x="1" y="2160"/>
                    <a:pt x="116" y="3215"/>
                  </a:cubicBezTo>
                  <a:cubicBezTo>
                    <a:pt x="118" y="3245"/>
                    <a:pt x="141" y="3261"/>
                    <a:pt x="163" y="3261"/>
                  </a:cubicBezTo>
                  <a:cubicBezTo>
                    <a:pt x="183" y="3261"/>
                    <a:pt x="203" y="3247"/>
                    <a:pt x="206" y="3219"/>
                  </a:cubicBezTo>
                  <a:cubicBezTo>
                    <a:pt x="289" y="2160"/>
                    <a:pt x="324" y="1094"/>
                    <a:pt x="405" y="30"/>
                  </a:cubicBezTo>
                  <a:cubicBezTo>
                    <a:pt x="370" y="17"/>
                    <a:pt x="334" y="6"/>
                    <a:pt x="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2056250" y="5151550"/>
              <a:ext cx="9875" cy="78675"/>
            </a:xfrm>
            <a:custGeom>
              <a:rect b="b" l="l" r="r" t="t"/>
              <a:pathLst>
                <a:path extrusionOk="0" h="3147" w="395">
                  <a:moveTo>
                    <a:pt x="271" y="1"/>
                  </a:moveTo>
                  <a:cubicBezTo>
                    <a:pt x="84" y="1012"/>
                    <a:pt x="1" y="2090"/>
                    <a:pt x="113" y="3101"/>
                  </a:cubicBezTo>
                  <a:cubicBezTo>
                    <a:pt x="115" y="3131"/>
                    <a:pt x="138" y="3147"/>
                    <a:pt x="161" y="3147"/>
                  </a:cubicBezTo>
                  <a:cubicBezTo>
                    <a:pt x="181" y="3147"/>
                    <a:pt x="201" y="3134"/>
                    <a:pt x="204" y="3106"/>
                  </a:cubicBezTo>
                  <a:cubicBezTo>
                    <a:pt x="285" y="2091"/>
                    <a:pt x="319" y="1075"/>
                    <a:pt x="394" y="59"/>
                  </a:cubicBezTo>
                  <a:cubicBezTo>
                    <a:pt x="355" y="35"/>
                    <a:pt x="315" y="16"/>
                    <a:pt x="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2005825" y="5206325"/>
              <a:ext cx="47775" cy="99175"/>
            </a:xfrm>
            <a:custGeom>
              <a:rect b="b" l="l" r="r" t="t"/>
              <a:pathLst>
                <a:path extrusionOk="0" h="3967" w="1911">
                  <a:moveTo>
                    <a:pt x="877" y="0"/>
                  </a:moveTo>
                  <a:cubicBezTo>
                    <a:pt x="825" y="0"/>
                    <a:pt x="771" y="19"/>
                    <a:pt x="713" y="57"/>
                  </a:cubicBezTo>
                  <a:cubicBezTo>
                    <a:pt x="82" y="483"/>
                    <a:pt x="478" y="1991"/>
                    <a:pt x="301" y="1991"/>
                  </a:cubicBezTo>
                  <a:cubicBezTo>
                    <a:pt x="295" y="1991"/>
                    <a:pt x="289" y="1989"/>
                    <a:pt x="282" y="1986"/>
                  </a:cubicBezTo>
                  <a:cubicBezTo>
                    <a:pt x="276" y="1983"/>
                    <a:pt x="269" y="1982"/>
                    <a:pt x="263" y="1982"/>
                  </a:cubicBezTo>
                  <a:cubicBezTo>
                    <a:pt x="57" y="1982"/>
                    <a:pt x="1" y="3519"/>
                    <a:pt x="1" y="3519"/>
                  </a:cubicBezTo>
                  <a:lnTo>
                    <a:pt x="1910" y="3966"/>
                  </a:lnTo>
                  <a:cubicBezTo>
                    <a:pt x="1777" y="3803"/>
                    <a:pt x="1411" y="2211"/>
                    <a:pt x="1382" y="1329"/>
                  </a:cubicBezTo>
                  <a:cubicBezTo>
                    <a:pt x="1357" y="575"/>
                    <a:pt x="1166" y="0"/>
                    <a:pt x="8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2085500" y="5345100"/>
              <a:ext cx="742050" cy="519500"/>
            </a:xfrm>
            <a:custGeom>
              <a:rect b="b" l="l" r="r" t="t"/>
              <a:pathLst>
                <a:path extrusionOk="0" h="20780" w="29682">
                  <a:moveTo>
                    <a:pt x="5231" y="0"/>
                  </a:moveTo>
                  <a:cubicBezTo>
                    <a:pt x="3569" y="0"/>
                    <a:pt x="1221" y="457"/>
                    <a:pt x="587" y="2245"/>
                  </a:cubicBezTo>
                  <a:cubicBezTo>
                    <a:pt x="0" y="3904"/>
                    <a:pt x="4397" y="14056"/>
                    <a:pt x="7264" y="16047"/>
                  </a:cubicBezTo>
                  <a:cubicBezTo>
                    <a:pt x="10130" y="18038"/>
                    <a:pt x="16833" y="20207"/>
                    <a:pt x="21629" y="20753"/>
                  </a:cubicBezTo>
                  <a:cubicBezTo>
                    <a:pt x="21782" y="20771"/>
                    <a:pt x="21934" y="20779"/>
                    <a:pt x="22085" y="20779"/>
                  </a:cubicBezTo>
                  <a:cubicBezTo>
                    <a:pt x="26638" y="20779"/>
                    <a:pt x="29682" y="12994"/>
                    <a:pt x="21629" y="11924"/>
                  </a:cubicBezTo>
                  <a:cubicBezTo>
                    <a:pt x="16396" y="11230"/>
                    <a:pt x="12668" y="10267"/>
                    <a:pt x="12137" y="9889"/>
                  </a:cubicBezTo>
                  <a:cubicBezTo>
                    <a:pt x="11607" y="9510"/>
                    <a:pt x="8460" y="1877"/>
                    <a:pt x="6944" y="262"/>
                  </a:cubicBezTo>
                  <a:cubicBezTo>
                    <a:pt x="6824" y="133"/>
                    <a:pt x="6127" y="0"/>
                    <a:pt x="52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667200" y="5634125"/>
              <a:ext cx="5250" cy="2175"/>
            </a:xfrm>
            <a:custGeom>
              <a:rect b="b" l="l" r="r" t="t"/>
              <a:pathLst>
                <a:path extrusionOk="0" h="87" w="210">
                  <a:moveTo>
                    <a:pt x="0" y="1"/>
                  </a:moveTo>
                  <a:cubicBezTo>
                    <a:pt x="51" y="50"/>
                    <a:pt x="123" y="76"/>
                    <a:pt x="210" y="86"/>
                  </a:cubicBezTo>
                  <a:cubicBezTo>
                    <a:pt x="141" y="53"/>
                    <a:pt x="71" y="25"/>
                    <a:pt x="0" y="1"/>
                  </a:cubicBezTo>
                  <a:close/>
                </a:path>
              </a:pathLst>
            </a:custGeom>
            <a:solidFill>
              <a:srgbClr val="F49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1690625" y="5225975"/>
              <a:ext cx="329775" cy="481975"/>
            </a:xfrm>
            <a:custGeom>
              <a:rect b="b" l="l" r="r" t="t"/>
              <a:pathLst>
                <a:path extrusionOk="0" h="19279" w="13191">
                  <a:moveTo>
                    <a:pt x="5982" y="0"/>
                  </a:moveTo>
                  <a:cubicBezTo>
                    <a:pt x="4946" y="0"/>
                    <a:pt x="3986" y="189"/>
                    <a:pt x="3285" y="645"/>
                  </a:cubicBezTo>
                  <a:cubicBezTo>
                    <a:pt x="1204" y="2001"/>
                    <a:pt x="1" y="7517"/>
                    <a:pt x="432" y="9892"/>
                  </a:cubicBezTo>
                  <a:cubicBezTo>
                    <a:pt x="882" y="12387"/>
                    <a:pt x="3531" y="12680"/>
                    <a:pt x="4744" y="12680"/>
                  </a:cubicBezTo>
                  <a:cubicBezTo>
                    <a:pt x="4973" y="12680"/>
                    <a:pt x="5151" y="12670"/>
                    <a:pt x="5253" y="12662"/>
                  </a:cubicBezTo>
                  <a:cubicBezTo>
                    <a:pt x="5315" y="12657"/>
                    <a:pt x="5347" y="12654"/>
                    <a:pt x="5348" y="12654"/>
                  </a:cubicBezTo>
                  <a:lnTo>
                    <a:pt x="5348" y="12654"/>
                  </a:lnTo>
                  <a:cubicBezTo>
                    <a:pt x="5347" y="12654"/>
                    <a:pt x="5253" y="13211"/>
                    <a:pt x="5198" y="13865"/>
                  </a:cubicBezTo>
                  <a:cubicBezTo>
                    <a:pt x="5181" y="14030"/>
                    <a:pt x="5169" y="14194"/>
                    <a:pt x="5166" y="14366"/>
                  </a:cubicBezTo>
                  <a:cubicBezTo>
                    <a:pt x="5162" y="14473"/>
                    <a:pt x="5157" y="14577"/>
                    <a:pt x="5160" y="14681"/>
                  </a:cubicBezTo>
                  <a:cubicBezTo>
                    <a:pt x="5163" y="15106"/>
                    <a:pt x="3969" y="19053"/>
                    <a:pt x="6180" y="19270"/>
                  </a:cubicBezTo>
                  <a:cubicBezTo>
                    <a:pt x="6234" y="19276"/>
                    <a:pt x="6289" y="19278"/>
                    <a:pt x="6343" y="19278"/>
                  </a:cubicBezTo>
                  <a:cubicBezTo>
                    <a:pt x="8297" y="19278"/>
                    <a:pt x="10020" y="15960"/>
                    <a:pt x="10210" y="15471"/>
                  </a:cubicBezTo>
                  <a:cubicBezTo>
                    <a:pt x="10546" y="14606"/>
                    <a:pt x="11076" y="11480"/>
                    <a:pt x="11357" y="10348"/>
                  </a:cubicBezTo>
                  <a:cubicBezTo>
                    <a:pt x="11860" y="8392"/>
                    <a:pt x="13191" y="3598"/>
                    <a:pt x="12234" y="2227"/>
                  </a:cubicBezTo>
                  <a:cubicBezTo>
                    <a:pt x="11458" y="1114"/>
                    <a:pt x="8497" y="0"/>
                    <a:pt x="59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1653325" y="5370975"/>
              <a:ext cx="17075" cy="20750"/>
            </a:xfrm>
            <a:custGeom>
              <a:rect b="b" l="l" r="r" t="t"/>
              <a:pathLst>
                <a:path extrusionOk="0" h="830" w="683">
                  <a:moveTo>
                    <a:pt x="360" y="1"/>
                  </a:moveTo>
                  <a:cubicBezTo>
                    <a:pt x="193" y="1"/>
                    <a:pt x="46" y="166"/>
                    <a:pt x="25" y="382"/>
                  </a:cubicBezTo>
                  <a:cubicBezTo>
                    <a:pt x="1" y="611"/>
                    <a:pt x="123" y="810"/>
                    <a:pt x="300" y="828"/>
                  </a:cubicBezTo>
                  <a:cubicBezTo>
                    <a:pt x="308" y="829"/>
                    <a:pt x="317" y="829"/>
                    <a:pt x="325" y="829"/>
                  </a:cubicBezTo>
                  <a:cubicBezTo>
                    <a:pt x="490" y="829"/>
                    <a:pt x="638" y="666"/>
                    <a:pt x="661" y="448"/>
                  </a:cubicBezTo>
                  <a:cubicBezTo>
                    <a:pt x="683" y="221"/>
                    <a:pt x="560" y="20"/>
                    <a:pt x="385" y="2"/>
                  </a:cubicBezTo>
                  <a:cubicBezTo>
                    <a:pt x="377" y="1"/>
                    <a:pt x="368" y="1"/>
                    <a:pt x="3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1556575" y="5391400"/>
              <a:ext cx="17125" cy="20750"/>
            </a:xfrm>
            <a:custGeom>
              <a:rect b="b" l="l" r="r" t="t"/>
              <a:pathLst>
                <a:path extrusionOk="0" h="830" w="685">
                  <a:moveTo>
                    <a:pt x="360" y="1"/>
                  </a:moveTo>
                  <a:cubicBezTo>
                    <a:pt x="193" y="1"/>
                    <a:pt x="47" y="166"/>
                    <a:pt x="24" y="382"/>
                  </a:cubicBezTo>
                  <a:cubicBezTo>
                    <a:pt x="0" y="611"/>
                    <a:pt x="123" y="810"/>
                    <a:pt x="300" y="828"/>
                  </a:cubicBezTo>
                  <a:cubicBezTo>
                    <a:pt x="308" y="829"/>
                    <a:pt x="317" y="829"/>
                    <a:pt x="325" y="829"/>
                  </a:cubicBezTo>
                  <a:cubicBezTo>
                    <a:pt x="490" y="829"/>
                    <a:pt x="638" y="664"/>
                    <a:pt x="660" y="448"/>
                  </a:cubicBezTo>
                  <a:cubicBezTo>
                    <a:pt x="684" y="221"/>
                    <a:pt x="560" y="20"/>
                    <a:pt x="385" y="2"/>
                  </a:cubicBezTo>
                  <a:cubicBezTo>
                    <a:pt x="377" y="1"/>
                    <a:pt x="368" y="1"/>
                    <a:pt x="3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1657950" y="5318050"/>
              <a:ext cx="41350" cy="20050"/>
            </a:xfrm>
            <a:custGeom>
              <a:rect b="b" l="l" r="r" t="t"/>
              <a:pathLst>
                <a:path extrusionOk="0" h="802" w="1654">
                  <a:moveTo>
                    <a:pt x="763" y="1"/>
                  </a:moveTo>
                  <a:cubicBezTo>
                    <a:pt x="351" y="1"/>
                    <a:pt x="22" y="154"/>
                    <a:pt x="12" y="359"/>
                  </a:cubicBezTo>
                  <a:cubicBezTo>
                    <a:pt x="0" y="579"/>
                    <a:pt x="356" y="775"/>
                    <a:pt x="807" y="799"/>
                  </a:cubicBezTo>
                  <a:cubicBezTo>
                    <a:pt x="835" y="801"/>
                    <a:pt x="863" y="801"/>
                    <a:pt x="891" y="801"/>
                  </a:cubicBezTo>
                  <a:cubicBezTo>
                    <a:pt x="1303" y="801"/>
                    <a:pt x="1632" y="648"/>
                    <a:pt x="1643" y="441"/>
                  </a:cubicBezTo>
                  <a:cubicBezTo>
                    <a:pt x="1654" y="223"/>
                    <a:pt x="1297" y="25"/>
                    <a:pt x="847" y="3"/>
                  </a:cubicBezTo>
                  <a:cubicBezTo>
                    <a:pt x="819" y="2"/>
                    <a:pt x="791" y="1"/>
                    <a:pt x="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1555725" y="5339400"/>
              <a:ext cx="41825" cy="24500"/>
            </a:xfrm>
            <a:custGeom>
              <a:rect b="b" l="l" r="r" t="t"/>
              <a:pathLst>
                <a:path extrusionOk="0" h="980" w="1673">
                  <a:moveTo>
                    <a:pt x="456" y="0"/>
                  </a:moveTo>
                  <a:cubicBezTo>
                    <a:pt x="274" y="0"/>
                    <a:pt x="135" y="55"/>
                    <a:pt x="88" y="164"/>
                  </a:cubicBezTo>
                  <a:cubicBezTo>
                    <a:pt x="1" y="366"/>
                    <a:pt x="264" y="674"/>
                    <a:pt x="677" y="855"/>
                  </a:cubicBezTo>
                  <a:cubicBezTo>
                    <a:pt x="870" y="938"/>
                    <a:pt x="1060" y="979"/>
                    <a:pt x="1217" y="979"/>
                  </a:cubicBezTo>
                  <a:cubicBezTo>
                    <a:pt x="1400" y="979"/>
                    <a:pt x="1538" y="924"/>
                    <a:pt x="1586" y="816"/>
                  </a:cubicBezTo>
                  <a:cubicBezTo>
                    <a:pt x="1672" y="616"/>
                    <a:pt x="1409" y="306"/>
                    <a:pt x="996" y="125"/>
                  </a:cubicBezTo>
                  <a:cubicBezTo>
                    <a:pt x="804" y="41"/>
                    <a:pt x="614" y="0"/>
                    <a:pt x="4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1635375" y="5341950"/>
              <a:ext cx="34025" cy="86300"/>
            </a:xfrm>
            <a:custGeom>
              <a:rect b="b" l="l" r="r" t="t"/>
              <a:pathLst>
                <a:path extrusionOk="0" h="3452" w="1361">
                  <a:moveTo>
                    <a:pt x="1301" y="1"/>
                  </a:moveTo>
                  <a:cubicBezTo>
                    <a:pt x="1284" y="1"/>
                    <a:pt x="1267" y="10"/>
                    <a:pt x="1258" y="30"/>
                  </a:cubicBezTo>
                  <a:cubicBezTo>
                    <a:pt x="851" y="904"/>
                    <a:pt x="1" y="3291"/>
                    <a:pt x="439" y="3423"/>
                  </a:cubicBezTo>
                  <a:cubicBezTo>
                    <a:pt x="507" y="3443"/>
                    <a:pt x="579" y="3452"/>
                    <a:pt x="653" y="3452"/>
                  </a:cubicBezTo>
                  <a:cubicBezTo>
                    <a:pt x="850" y="3452"/>
                    <a:pt x="1054" y="3387"/>
                    <a:pt x="1191" y="3303"/>
                  </a:cubicBezTo>
                  <a:cubicBezTo>
                    <a:pt x="1269" y="3257"/>
                    <a:pt x="1236" y="3152"/>
                    <a:pt x="1159" y="3152"/>
                  </a:cubicBezTo>
                  <a:cubicBezTo>
                    <a:pt x="1149" y="3152"/>
                    <a:pt x="1138" y="3154"/>
                    <a:pt x="1126" y="3158"/>
                  </a:cubicBezTo>
                  <a:cubicBezTo>
                    <a:pt x="1047" y="3185"/>
                    <a:pt x="892" y="3240"/>
                    <a:pt x="760" y="3240"/>
                  </a:cubicBezTo>
                  <a:cubicBezTo>
                    <a:pt x="677" y="3240"/>
                    <a:pt x="604" y="3219"/>
                    <a:pt x="564" y="3156"/>
                  </a:cubicBezTo>
                  <a:cubicBezTo>
                    <a:pt x="432" y="2954"/>
                    <a:pt x="1186" y="632"/>
                    <a:pt x="1349" y="66"/>
                  </a:cubicBezTo>
                  <a:cubicBezTo>
                    <a:pt x="1361" y="28"/>
                    <a:pt x="1331" y="1"/>
                    <a:pt x="13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1604950" y="5446075"/>
              <a:ext cx="44850" cy="27075"/>
            </a:xfrm>
            <a:custGeom>
              <a:rect b="b" l="l" r="r" t="t"/>
              <a:pathLst>
                <a:path extrusionOk="0" h="1083" w="1794">
                  <a:moveTo>
                    <a:pt x="1395" y="0"/>
                  </a:moveTo>
                  <a:cubicBezTo>
                    <a:pt x="1225" y="0"/>
                    <a:pt x="1090" y="83"/>
                    <a:pt x="934" y="83"/>
                  </a:cubicBezTo>
                  <a:cubicBezTo>
                    <a:pt x="926" y="83"/>
                    <a:pt x="917" y="83"/>
                    <a:pt x="909" y="82"/>
                  </a:cubicBezTo>
                  <a:cubicBezTo>
                    <a:pt x="744" y="69"/>
                    <a:pt x="618" y="19"/>
                    <a:pt x="474" y="19"/>
                  </a:cubicBezTo>
                  <a:cubicBezTo>
                    <a:pt x="410" y="19"/>
                    <a:pt x="341" y="29"/>
                    <a:pt x="264" y="57"/>
                  </a:cubicBezTo>
                  <a:cubicBezTo>
                    <a:pt x="84" y="121"/>
                    <a:pt x="7" y="272"/>
                    <a:pt x="5" y="431"/>
                  </a:cubicBezTo>
                  <a:cubicBezTo>
                    <a:pt x="1" y="479"/>
                    <a:pt x="5" y="527"/>
                    <a:pt x="20" y="572"/>
                  </a:cubicBezTo>
                  <a:cubicBezTo>
                    <a:pt x="27" y="634"/>
                    <a:pt x="50" y="694"/>
                    <a:pt x="86" y="747"/>
                  </a:cubicBezTo>
                  <a:cubicBezTo>
                    <a:pt x="117" y="799"/>
                    <a:pt x="158" y="844"/>
                    <a:pt x="206" y="881"/>
                  </a:cubicBezTo>
                  <a:cubicBezTo>
                    <a:pt x="394" y="1033"/>
                    <a:pt x="686" y="1083"/>
                    <a:pt x="917" y="1083"/>
                  </a:cubicBezTo>
                  <a:cubicBezTo>
                    <a:pt x="934" y="1083"/>
                    <a:pt x="951" y="1082"/>
                    <a:pt x="967" y="1082"/>
                  </a:cubicBezTo>
                  <a:cubicBezTo>
                    <a:pt x="1256" y="1071"/>
                    <a:pt x="1600" y="955"/>
                    <a:pt x="1736" y="690"/>
                  </a:cubicBezTo>
                  <a:cubicBezTo>
                    <a:pt x="1754" y="655"/>
                    <a:pt x="1768" y="621"/>
                    <a:pt x="1777" y="585"/>
                  </a:cubicBezTo>
                  <a:cubicBezTo>
                    <a:pt x="1777" y="567"/>
                    <a:pt x="1784" y="557"/>
                    <a:pt x="1784" y="539"/>
                  </a:cubicBezTo>
                  <a:cubicBezTo>
                    <a:pt x="1790" y="497"/>
                    <a:pt x="1793" y="455"/>
                    <a:pt x="1790" y="413"/>
                  </a:cubicBezTo>
                  <a:lnTo>
                    <a:pt x="1793" y="404"/>
                  </a:lnTo>
                  <a:cubicBezTo>
                    <a:pt x="1775" y="208"/>
                    <a:pt x="1662" y="19"/>
                    <a:pt x="1427" y="1"/>
                  </a:cubicBezTo>
                  <a:cubicBezTo>
                    <a:pt x="1416" y="1"/>
                    <a:pt x="1405" y="0"/>
                    <a:pt x="13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1661550" y="5191500"/>
              <a:ext cx="312050" cy="250350"/>
            </a:xfrm>
            <a:custGeom>
              <a:rect b="b" l="l" r="r" t="t"/>
              <a:pathLst>
                <a:path extrusionOk="0" h="10014" w="12482">
                  <a:moveTo>
                    <a:pt x="3937" y="0"/>
                  </a:moveTo>
                  <a:cubicBezTo>
                    <a:pt x="3596" y="0"/>
                    <a:pt x="3258" y="26"/>
                    <a:pt x="2927" y="80"/>
                  </a:cubicBezTo>
                  <a:cubicBezTo>
                    <a:pt x="1308" y="347"/>
                    <a:pt x="0" y="2240"/>
                    <a:pt x="1019" y="3712"/>
                  </a:cubicBezTo>
                  <a:cubicBezTo>
                    <a:pt x="2039" y="5187"/>
                    <a:pt x="4821" y="5455"/>
                    <a:pt x="6711" y="5455"/>
                  </a:cubicBezTo>
                  <a:cubicBezTo>
                    <a:pt x="7795" y="5455"/>
                    <a:pt x="8585" y="5367"/>
                    <a:pt x="8586" y="5367"/>
                  </a:cubicBezTo>
                  <a:lnTo>
                    <a:pt x="8586" y="5367"/>
                  </a:lnTo>
                  <a:cubicBezTo>
                    <a:pt x="8586" y="5367"/>
                    <a:pt x="8303" y="9179"/>
                    <a:pt x="10375" y="9987"/>
                  </a:cubicBezTo>
                  <a:cubicBezTo>
                    <a:pt x="10422" y="10005"/>
                    <a:pt x="10468" y="10014"/>
                    <a:pt x="10514" y="10014"/>
                  </a:cubicBezTo>
                  <a:cubicBezTo>
                    <a:pt x="11587" y="10014"/>
                    <a:pt x="12481" y="5228"/>
                    <a:pt x="12177" y="3967"/>
                  </a:cubicBezTo>
                  <a:cubicBezTo>
                    <a:pt x="11860" y="2653"/>
                    <a:pt x="10254" y="2264"/>
                    <a:pt x="10254" y="2264"/>
                  </a:cubicBezTo>
                  <a:cubicBezTo>
                    <a:pt x="8857" y="1220"/>
                    <a:pt x="6311" y="0"/>
                    <a:pt x="39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1434200" y="5407350"/>
              <a:ext cx="85325" cy="81475"/>
            </a:xfrm>
            <a:custGeom>
              <a:rect b="b" l="l" r="r" t="t"/>
              <a:pathLst>
                <a:path extrusionOk="0" h="3259" w="3413">
                  <a:moveTo>
                    <a:pt x="1327" y="0"/>
                  </a:moveTo>
                  <a:cubicBezTo>
                    <a:pt x="609" y="0"/>
                    <a:pt x="128" y="392"/>
                    <a:pt x="128" y="392"/>
                  </a:cubicBezTo>
                  <a:lnTo>
                    <a:pt x="0" y="2872"/>
                  </a:lnTo>
                  <a:cubicBezTo>
                    <a:pt x="0" y="2872"/>
                    <a:pt x="621" y="3259"/>
                    <a:pt x="1292" y="3259"/>
                  </a:cubicBezTo>
                  <a:cubicBezTo>
                    <a:pt x="1402" y="3259"/>
                    <a:pt x="1515" y="3248"/>
                    <a:pt x="1626" y="3224"/>
                  </a:cubicBezTo>
                  <a:cubicBezTo>
                    <a:pt x="3412" y="2828"/>
                    <a:pt x="3338" y="615"/>
                    <a:pt x="2046" y="133"/>
                  </a:cubicBezTo>
                  <a:cubicBezTo>
                    <a:pt x="1789" y="37"/>
                    <a:pt x="1547" y="0"/>
                    <a:pt x="1327" y="0"/>
                  </a:cubicBezTo>
                  <a:close/>
                </a:path>
              </a:pathLst>
            </a:custGeom>
            <a:solidFill>
              <a:srgbClr val="E0B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419725" y="5426725"/>
              <a:ext cx="38800" cy="46250"/>
            </a:xfrm>
            <a:custGeom>
              <a:rect b="b" l="l" r="r" t="t"/>
              <a:pathLst>
                <a:path extrusionOk="0" h="1850" w="1552">
                  <a:moveTo>
                    <a:pt x="1322" y="1"/>
                  </a:moveTo>
                  <a:cubicBezTo>
                    <a:pt x="624" y="1"/>
                    <a:pt x="111" y="728"/>
                    <a:pt x="36" y="1365"/>
                  </a:cubicBezTo>
                  <a:cubicBezTo>
                    <a:pt x="1" y="1669"/>
                    <a:pt x="45" y="1850"/>
                    <a:pt x="134" y="1850"/>
                  </a:cubicBezTo>
                  <a:cubicBezTo>
                    <a:pt x="167" y="1850"/>
                    <a:pt x="206" y="1824"/>
                    <a:pt x="249" y="1771"/>
                  </a:cubicBezTo>
                  <a:cubicBezTo>
                    <a:pt x="389" y="1597"/>
                    <a:pt x="658" y="1495"/>
                    <a:pt x="929" y="1495"/>
                  </a:cubicBezTo>
                  <a:cubicBezTo>
                    <a:pt x="1145" y="1495"/>
                    <a:pt x="1362" y="1559"/>
                    <a:pt x="1515" y="1703"/>
                  </a:cubicBezTo>
                  <a:cubicBezTo>
                    <a:pt x="1519" y="1707"/>
                    <a:pt x="1524" y="1709"/>
                    <a:pt x="1528" y="1709"/>
                  </a:cubicBezTo>
                  <a:cubicBezTo>
                    <a:pt x="1541" y="1709"/>
                    <a:pt x="1551" y="1696"/>
                    <a:pt x="1545" y="1682"/>
                  </a:cubicBezTo>
                  <a:cubicBezTo>
                    <a:pt x="1420" y="1356"/>
                    <a:pt x="1117" y="1231"/>
                    <a:pt x="801" y="1231"/>
                  </a:cubicBezTo>
                  <a:cubicBezTo>
                    <a:pt x="648" y="1231"/>
                    <a:pt x="492" y="1261"/>
                    <a:pt x="352" y="1311"/>
                  </a:cubicBezTo>
                  <a:cubicBezTo>
                    <a:pt x="494" y="841"/>
                    <a:pt x="837" y="145"/>
                    <a:pt x="1469" y="75"/>
                  </a:cubicBezTo>
                  <a:cubicBezTo>
                    <a:pt x="1508" y="71"/>
                    <a:pt x="1497" y="15"/>
                    <a:pt x="1464" y="11"/>
                  </a:cubicBezTo>
                  <a:cubicBezTo>
                    <a:pt x="1416" y="4"/>
                    <a:pt x="1368" y="1"/>
                    <a:pt x="1322" y="1"/>
                  </a:cubicBezTo>
                  <a:close/>
                </a:path>
              </a:pathLst>
            </a:custGeom>
            <a:solidFill>
              <a:srgbClr val="BC9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1662000" y="5636300"/>
              <a:ext cx="250" cy="150"/>
            </a:xfrm>
            <a:custGeom>
              <a:rect b="b" l="l" r="r" t="t"/>
              <a:pathLst>
                <a:path extrusionOk="0" h="6" w="10">
                  <a:moveTo>
                    <a:pt x="0" y="1"/>
                  </a:moveTo>
                  <a:cubicBezTo>
                    <a:pt x="3" y="1"/>
                    <a:pt x="6" y="2"/>
                    <a:pt x="9" y="5"/>
                  </a:cubicBezTo>
                  <a:lnTo>
                    <a:pt x="9" y="1"/>
                  </a:lnTo>
                  <a:close/>
                </a:path>
              </a:pathLst>
            </a:custGeom>
            <a:solidFill>
              <a:srgbClr val="F49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1877750" y="5571500"/>
              <a:ext cx="601150" cy="883650"/>
            </a:xfrm>
            <a:custGeom>
              <a:rect b="b" l="l" r="r" t="t"/>
              <a:pathLst>
                <a:path extrusionOk="0" h="35346" w="24046">
                  <a:moveTo>
                    <a:pt x="17713" y="0"/>
                  </a:moveTo>
                  <a:cubicBezTo>
                    <a:pt x="17241" y="0"/>
                    <a:pt x="16208" y="498"/>
                    <a:pt x="14723" y="717"/>
                  </a:cubicBezTo>
                  <a:cubicBezTo>
                    <a:pt x="14154" y="801"/>
                    <a:pt x="13698" y="823"/>
                    <a:pt x="13332" y="823"/>
                  </a:cubicBezTo>
                  <a:cubicBezTo>
                    <a:pt x="12926" y="823"/>
                    <a:pt x="12630" y="796"/>
                    <a:pt x="12412" y="796"/>
                  </a:cubicBezTo>
                  <a:cubicBezTo>
                    <a:pt x="12219" y="796"/>
                    <a:pt x="12087" y="817"/>
                    <a:pt x="11994" y="896"/>
                  </a:cubicBezTo>
                  <a:cubicBezTo>
                    <a:pt x="11709" y="1129"/>
                    <a:pt x="12164" y="2431"/>
                    <a:pt x="11382" y="3022"/>
                  </a:cubicBezTo>
                  <a:cubicBezTo>
                    <a:pt x="11344" y="3053"/>
                    <a:pt x="11303" y="3082"/>
                    <a:pt x="11258" y="3106"/>
                  </a:cubicBezTo>
                  <a:cubicBezTo>
                    <a:pt x="10275" y="3760"/>
                    <a:pt x="9340" y="4661"/>
                    <a:pt x="8538" y="5847"/>
                  </a:cubicBezTo>
                  <a:cubicBezTo>
                    <a:pt x="4784" y="11393"/>
                    <a:pt x="1718" y="24945"/>
                    <a:pt x="681" y="26015"/>
                  </a:cubicBezTo>
                  <a:cubicBezTo>
                    <a:pt x="0" y="26720"/>
                    <a:pt x="928" y="28913"/>
                    <a:pt x="4208" y="30821"/>
                  </a:cubicBezTo>
                  <a:cubicBezTo>
                    <a:pt x="5926" y="31820"/>
                    <a:pt x="12000" y="31804"/>
                    <a:pt x="15028" y="32744"/>
                  </a:cubicBezTo>
                  <a:cubicBezTo>
                    <a:pt x="17683" y="33567"/>
                    <a:pt x="19197" y="35346"/>
                    <a:pt x="20664" y="35346"/>
                  </a:cubicBezTo>
                  <a:cubicBezTo>
                    <a:pt x="21066" y="35346"/>
                    <a:pt x="21465" y="35212"/>
                    <a:pt x="21883" y="34888"/>
                  </a:cubicBezTo>
                  <a:cubicBezTo>
                    <a:pt x="24046" y="33209"/>
                    <a:pt x="22756" y="24027"/>
                    <a:pt x="22557" y="23423"/>
                  </a:cubicBezTo>
                  <a:cubicBezTo>
                    <a:pt x="22379" y="22882"/>
                    <a:pt x="22600" y="19280"/>
                    <a:pt x="22440" y="15170"/>
                  </a:cubicBezTo>
                  <a:cubicBezTo>
                    <a:pt x="22386" y="13773"/>
                    <a:pt x="23486" y="9575"/>
                    <a:pt x="23312" y="8162"/>
                  </a:cubicBezTo>
                  <a:cubicBezTo>
                    <a:pt x="22844" y="4333"/>
                    <a:pt x="20629" y="3550"/>
                    <a:pt x="18455" y="2328"/>
                  </a:cubicBezTo>
                  <a:cubicBezTo>
                    <a:pt x="18407" y="2299"/>
                    <a:pt x="18354" y="2274"/>
                    <a:pt x="18304" y="2248"/>
                  </a:cubicBezTo>
                  <a:cubicBezTo>
                    <a:pt x="18271" y="2236"/>
                    <a:pt x="18239" y="2220"/>
                    <a:pt x="18211" y="2200"/>
                  </a:cubicBezTo>
                  <a:cubicBezTo>
                    <a:pt x="17590" y="1795"/>
                    <a:pt x="18215" y="277"/>
                    <a:pt x="17912" y="52"/>
                  </a:cubicBezTo>
                  <a:cubicBezTo>
                    <a:pt x="17864" y="16"/>
                    <a:pt x="17797" y="0"/>
                    <a:pt x="177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1533975" y="5586925"/>
              <a:ext cx="204750" cy="514325"/>
            </a:xfrm>
            <a:custGeom>
              <a:rect b="b" l="l" r="r" t="t"/>
              <a:pathLst>
                <a:path extrusionOk="0" h="20573" w="8190">
                  <a:moveTo>
                    <a:pt x="5379" y="0"/>
                  </a:moveTo>
                  <a:cubicBezTo>
                    <a:pt x="4237" y="0"/>
                    <a:pt x="2979" y="646"/>
                    <a:pt x="2648" y="2251"/>
                  </a:cubicBezTo>
                  <a:cubicBezTo>
                    <a:pt x="2359" y="3644"/>
                    <a:pt x="225" y="14616"/>
                    <a:pt x="190" y="15291"/>
                  </a:cubicBezTo>
                  <a:cubicBezTo>
                    <a:pt x="1" y="19042"/>
                    <a:pt x="1358" y="20572"/>
                    <a:pt x="2890" y="20572"/>
                  </a:cubicBezTo>
                  <a:cubicBezTo>
                    <a:pt x="4401" y="20572"/>
                    <a:pt x="6082" y="19084"/>
                    <a:pt x="6616" y="16771"/>
                  </a:cubicBezTo>
                  <a:cubicBezTo>
                    <a:pt x="7724" y="11978"/>
                    <a:pt x="8189" y="7926"/>
                    <a:pt x="7415" y="1320"/>
                  </a:cubicBezTo>
                  <a:cubicBezTo>
                    <a:pt x="7322" y="514"/>
                    <a:pt x="6396" y="0"/>
                    <a:pt x="5379" y="0"/>
                  </a:cubicBezTo>
                  <a:close/>
                </a:path>
              </a:pathLst>
            </a:custGeom>
            <a:solidFill>
              <a:srgbClr val="E0B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1373325" y="5456200"/>
              <a:ext cx="54425" cy="105575"/>
            </a:xfrm>
            <a:custGeom>
              <a:rect b="b" l="l" r="r" t="t"/>
              <a:pathLst>
                <a:path extrusionOk="0" h="4223" w="2177">
                  <a:moveTo>
                    <a:pt x="1739" y="0"/>
                  </a:moveTo>
                  <a:cubicBezTo>
                    <a:pt x="1362" y="0"/>
                    <a:pt x="1010" y="1208"/>
                    <a:pt x="695" y="1208"/>
                  </a:cubicBezTo>
                  <a:cubicBezTo>
                    <a:pt x="617" y="1208"/>
                    <a:pt x="542" y="1134"/>
                    <a:pt x="469" y="949"/>
                  </a:cubicBezTo>
                  <a:cubicBezTo>
                    <a:pt x="467" y="945"/>
                    <a:pt x="465" y="943"/>
                    <a:pt x="463" y="943"/>
                  </a:cubicBezTo>
                  <a:cubicBezTo>
                    <a:pt x="391" y="943"/>
                    <a:pt x="0" y="2974"/>
                    <a:pt x="0" y="2974"/>
                  </a:cubicBezTo>
                  <a:lnTo>
                    <a:pt x="1328" y="4222"/>
                  </a:lnTo>
                  <a:cubicBezTo>
                    <a:pt x="1328" y="4222"/>
                    <a:pt x="1678" y="1947"/>
                    <a:pt x="1863" y="1367"/>
                  </a:cubicBezTo>
                  <a:cubicBezTo>
                    <a:pt x="2050" y="785"/>
                    <a:pt x="2176" y="241"/>
                    <a:pt x="1842" y="32"/>
                  </a:cubicBezTo>
                  <a:cubicBezTo>
                    <a:pt x="1808" y="10"/>
                    <a:pt x="1773" y="0"/>
                    <a:pt x="17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1487925" y="5376675"/>
              <a:ext cx="173350" cy="212500"/>
            </a:xfrm>
            <a:custGeom>
              <a:rect b="b" l="l" r="r" t="t"/>
              <a:pathLst>
                <a:path extrusionOk="0" h="8500" w="6934">
                  <a:moveTo>
                    <a:pt x="2667" y="0"/>
                  </a:moveTo>
                  <a:cubicBezTo>
                    <a:pt x="2661" y="0"/>
                    <a:pt x="2654" y="4"/>
                    <a:pt x="2652" y="10"/>
                  </a:cubicBezTo>
                  <a:lnTo>
                    <a:pt x="3" y="6827"/>
                  </a:lnTo>
                  <a:cubicBezTo>
                    <a:pt x="0" y="6836"/>
                    <a:pt x="5" y="6845"/>
                    <a:pt x="14" y="6848"/>
                  </a:cubicBezTo>
                  <a:lnTo>
                    <a:pt x="4261" y="8498"/>
                  </a:lnTo>
                  <a:cubicBezTo>
                    <a:pt x="4263" y="8499"/>
                    <a:pt x="4265" y="8499"/>
                    <a:pt x="4267" y="8499"/>
                  </a:cubicBezTo>
                  <a:cubicBezTo>
                    <a:pt x="4273" y="8499"/>
                    <a:pt x="4280" y="8495"/>
                    <a:pt x="4282" y="8489"/>
                  </a:cubicBezTo>
                  <a:lnTo>
                    <a:pt x="6931" y="1673"/>
                  </a:lnTo>
                  <a:cubicBezTo>
                    <a:pt x="6934" y="1664"/>
                    <a:pt x="6929" y="1655"/>
                    <a:pt x="6922" y="1651"/>
                  </a:cubicBezTo>
                  <a:lnTo>
                    <a:pt x="2673" y="1"/>
                  </a:lnTo>
                  <a:cubicBezTo>
                    <a:pt x="2671" y="1"/>
                    <a:pt x="2669" y="0"/>
                    <a:pt x="2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1421600" y="5392150"/>
              <a:ext cx="17800" cy="15225"/>
            </a:xfrm>
            <a:custGeom>
              <a:rect b="b" l="l" r="r" t="t"/>
              <a:pathLst>
                <a:path extrusionOk="0" h="609" w="712">
                  <a:moveTo>
                    <a:pt x="408" y="1"/>
                  </a:moveTo>
                  <a:cubicBezTo>
                    <a:pt x="137" y="1"/>
                    <a:pt x="1" y="327"/>
                    <a:pt x="192" y="518"/>
                  </a:cubicBezTo>
                  <a:cubicBezTo>
                    <a:pt x="254" y="580"/>
                    <a:pt x="331" y="608"/>
                    <a:pt x="406" y="608"/>
                  </a:cubicBezTo>
                  <a:cubicBezTo>
                    <a:pt x="562" y="608"/>
                    <a:pt x="712" y="487"/>
                    <a:pt x="712" y="304"/>
                  </a:cubicBezTo>
                  <a:cubicBezTo>
                    <a:pt x="712" y="137"/>
                    <a:pt x="575" y="1"/>
                    <a:pt x="4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1471925" y="5424950"/>
              <a:ext cx="143875" cy="218250"/>
            </a:xfrm>
            <a:custGeom>
              <a:rect b="b" l="l" r="r" t="t"/>
              <a:pathLst>
                <a:path extrusionOk="0" h="8730" w="5755">
                  <a:moveTo>
                    <a:pt x="4645" y="1"/>
                  </a:moveTo>
                  <a:cubicBezTo>
                    <a:pt x="4597" y="1"/>
                    <a:pt x="4543" y="4"/>
                    <a:pt x="4486" y="10"/>
                  </a:cubicBezTo>
                  <a:cubicBezTo>
                    <a:pt x="4437" y="13"/>
                    <a:pt x="4389" y="20"/>
                    <a:pt x="4342" y="31"/>
                  </a:cubicBezTo>
                  <a:cubicBezTo>
                    <a:pt x="4205" y="53"/>
                    <a:pt x="4070" y="86"/>
                    <a:pt x="3938" y="130"/>
                  </a:cubicBezTo>
                  <a:cubicBezTo>
                    <a:pt x="3892" y="145"/>
                    <a:pt x="3850" y="161"/>
                    <a:pt x="3804" y="175"/>
                  </a:cubicBezTo>
                  <a:cubicBezTo>
                    <a:pt x="3670" y="221"/>
                    <a:pt x="3542" y="276"/>
                    <a:pt x="3416" y="341"/>
                  </a:cubicBezTo>
                  <a:cubicBezTo>
                    <a:pt x="3365" y="363"/>
                    <a:pt x="3320" y="387"/>
                    <a:pt x="3280" y="409"/>
                  </a:cubicBezTo>
                  <a:cubicBezTo>
                    <a:pt x="3099" y="513"/>
                    <a:pt x="2963" y="631"/>
                    <a:pt x="2912" y="743"/>
                  </a:cubicBezTo>
                  <a:cubicBezTo>
                    <a:pt x="2558" y="1533"/>
                    <a:pt x="2820" y="2787"/>
                    <a:pt x="2593" y="3298"/>
                  </a:cubicBezTo>
                  <a:cubicBezTo>
                    <a:pt x="2163" y="4258"/>
                    <a:pt x="1306" y="4393"/>
                    <a:pt x="652" y="5801"/>
                  </a:cubicBezTo>
                  <a:cubicBezTo>
                    <a:pt x="1" y="7211"/>
                    <a:pt x="160" y="8374"/>
                    <a:pt x="166" y="8730"/>
                  </a:cubicBezTo>
                  <a:cubicBezTo>
                    <a:pt x="166" y="8730"/>
                    <a:pt x="4857" y="7961"/>
                    <a:pt x="4933" y="7801"/>
                  </a:cubicBezTo>
                  <a:cubicBezTo>
                    <a:pt x="5010" y="7630"/>
                    <a:pt x="5225" y="5363"/>
                    <a:pt x="5405" y="4381"/>
                  </a:cubicBezTo>
                  <a:cubicBezTo>
                    <a:pt x="5755" y="2493"/>
                    <a:pt x="5068" y="381"/>
                    <a:pt x="4905" y="88"/>
                  </a:cubicBezTo>
                  <a:cubicBezTo>
                    <a:pt x="4871" y="25"/>
                    <a:pt x="4777" y="1"/>
                    <a:pt x="46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1363375" y="5425175"/>
              <a:ext cx="13925" cy="74100"/>
            </a:xfrm>
            <a:custGeom>
              <a:rect b="b" l="l" r="r" t="t"/>
              <a:pathLst>
                <a:path extrusionOk="0" h="2964" w="557">
                  <a:moveTo>
                    <a:pt x="144" y="1"/>
                  </a:moveTo>
                  <a:cubicBezTo>
                    <a:pt x="95" y="4"/>
                    <a:pt x="47" y="11"/>
                    <a:pt x="0" y="22"/>
                  </a:cubicBezTo>
                  <a:cubicBezTo>
                    <a:pt x="223" y="984"/>
                    <a:pt x="424" y="1963"/>
                    <a:pt x="488" y="2947"/>
                  </a:cubicBezTo>
                  <a:cubicBezTo>
                    <a:pt x="488" y="2958"/>
                    <a:pt x="498" y="2964"/>
                    <a:pt x="508" y="2964"/>
                  </a:cubicBezTo>
                  <a:cubicBezTo>
                    <a:pt x="518" y="2964"/>
                    <a:pt x="528" y="2958"/>
                    <a:pt x="529" y="2946"/>
                  </a:cubicBezTo>
                  <a:cubicBezTo>
                    <a:pt x="557" y="1931"/>
                    <a:pt x="365" y="978"/>
                    <a:pt x="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1376850" y="5428175"/>
              <a:ext cx="13750" cy="74350"/>
            </a:xfrm>
            <a:custGeom>
              <a:rect b="b" l="l" r="r" t="t"/>
              <a:pathLst>
                <a:path extrusionOk="0" h="2974" w="550">
                  <a:moveTo>
                    <a:pt x="135" y="1"/>
                  </a:moveTo>
                  <a:cubicBezTo>
                    <a:pt x="89" y="16"/>
                    <a:pt x="47" y="31"/>
                    <a:pt x="1" y="46"/>
                  </a:cubicBezTo>
                  <a:cubicBezTo>
                    <a:pt x="222" y="1002"/>
                    <a:pt x="415" y="1976"/>
                    <a:pt x="485" y="2955"/>
                  </a:cubicBezTo>
                  <a:cubicBezTo>
                    <a:pt x="485" y="2967"/>
                    <a:pt x="494" y="2974"/>
                    <a:pt x="503" y="2974"/>
                  </a:cubicBezTo>
                  <a:cubicBezTo>
                    <a:pt x="513" y="2974"/>
                    <a:pt x="522" y="2967"/>
                    <a:pt x="521" y="2955"/>
                  </a:cubicBezTo>
                  <a:cubicBezTo>
                    <a:pt x="550" y="1942"/>
                    <a:pt x="355" y="982"/>
                    <a:pt x="1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1389950" y="5433450"/>
              <a:ext cx="13275" cy="72275"/>
            </a:xfrm>
            <a:custGeom>
              <a:rect b="b" l="l" r="r" t="t"/>
              <a:pathLst>
                <a:path extrusionOk="0" h="2891" w="531">
                  <a:moveTo>
                    <a:pt x="137" y="1"/>
                  </a:moveTo>
                  <a:cubicBezTo>
                    <a:pt x="88" y="23"/>
                    <a:pt x="41" y="47"/>
                    <a:pt x="1" y="69"/>
                  </a:cubicBezTo>
                  <a:cubicBezTo>
                    <a:pt x="216" y="993"/>
                    <a:pt x="396" y="1931"/>
                    <a:pt x="463" y="2874"/>
                  </a:cubicBezTo>
                  <a:cubicBezTo>
                    <a:pt x="463" y="2885"/>
                    <a:pt x="474" y="2890"/>
                    <a:pt x="484" y="2890"/>
                  </a:cubicBezTo>
                  <a:cubicBezTo>
                    <a:pt x="494" y="2890"/>
                    <a:pt x="503" y="2885"/>
                    <a:pt x="502" y="2875"/>
                  </a:cubicBezTo>
                  <a:cubicBezTo>
                    <a:pt x="531" y="1886"/>
                    <a:pt x="349" y="952"/>
                    <a:pt x="1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1549000" y="5615475"/>
              <a:ext cx="231550" cy="498975"/>
            </a:xfrm>
            <a:custGeom>
              <a:rect b="b" l="l" r="r" t="t"/>
              <a:pathLst>
                <a:path extrusionOk="0" h="19959" w="9262">
                  <a:moveTo>
                    <a:pt x="5453" y="1"/>
                  </a:moveTo>
                  <a:cubicBezTo>
                    <a:pt x="3782" y="1"/>
                    <a:pt x="2103" y="549"/>
                    <a:pt x="1805" y="1989"/>
                  </a:cubicBezTo>
                  <a:cubicBezTo>
                    <a:pt x="1513" y="3406"/>
                    <a:pt x="221" y="14137"/>
                    <a:pt x="187" y="14824"/>
                  </a:cubicBezTo>
                  <a:cubicBezTo>
                    <a:pt x="0" y="18498"/>
                    <a:pt x="1352" y="19959"/>
                    <a:pt x="2954" y="19959"/>
                  </a:cubicBezTo>
                  <a:cubicBezTo>
                    <a:pt x="4656" y="19959"/>
                    <a:pt x="6639" y="18311"/>
                    <a:pt x="7362" y="15914"/>
                  </a:cubicBezTo>
                  <a:cubicBezTo>
                    <a:pt x="8796" y="11162"/>
                    <a:pt x="8109" y="6423"/>
                    <a:pt x="9077" y="1631"/>
                  </a:cubicBezTo>
                  <a:cubicBezTo>
                    <a:pt x="9262" y="716"/>
                    <a:pt x="7363" y="1"/>
                    <a:pt x="54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1721225" y="5744500"/>
              <a:ext cx="38350" cy="85100"/>
            </a:xfrm>
            <a:custGeom>
              <a:rect b="b" l="l" r="r" t="t"/>
              <a:pathLst>
                <a:path extrusionOk="0" h="3404" w="1534">
                  <a:moveTo>
                    <a:pt x="1455" y="1"/>
                  </a:moveTo>
                  <a:cubicBezTo>
                    <a:pt x="1430" y="1"/>
                    <a:pt x="1405" y="12"/>
                    <a:pt x="1392" y="35"/>
                  </a:cubicBezTo>
                  <a:cubicBezTo>
                    <a:pt x="1075" y="620"/>
                    <a:pt x="792" y="1232"/>
                    <a:pt x="502" y="1832"/>
                  </a:cubicBezTo>
                  <a:cubicBezTo>
                    <a:pt x="264" y="2323"/>
                    <a:pt x="32" y="2805"/>
                    <a:pt x="2" y="3358"/>
                  </a:cubicBezTo>
                  <a:cubicBezTo>
                    <a:pt x="0" y="3387"/>
                    <a:pt x="24" y="3403"/>
                    <a:pt x="48" y="3403"/>
                  </a:cubicBezTo>
                  <a:cubicBezTo>
                    <a:pt x="63" y="3403"/>
                    <a:pt x="78" y="3397"/>
                    <a:pt x="86" y="3382"/>
                  </a:cubicBezTo>
                  <a:cubicBezTo>
                    <a:pt x="417" y="2808"/>
                    <a:pt x="687" y="2188"/>
                    <a:pt x="984" y="1594"/>
                  </a:cubicBezTo>
                  <a:cubicBezTo>
                    <a:pt x="1226" y="1111"/>
                    <a:pt x="1460" y="612"/>
                    <a:pt x="1528" y="72"/>
                  </a:cubicBezTo>
                  <a:cubicBezTo>
                    <a:pt x="1534" y="27"/>
                    <a:pt x="1494" y="1"/>
                    <a:pt x="14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1565750" y="5626700"/>
              <a:ext cx="245775" cy="503275"/>
            </a:xfrm>
            <a:custGeom>
              <a:rect b="b" l="l" r="r" t="t"/>
              <a:pathLst>
                <a:path extrusionOk="0" h="20131" w="9831">
                  <a:moveTo>
                    <a:pt x="3883" y="1"/>
                  </a:moveTo>
                  <a:cubicBezTo>
                    <a:pt x="3881" y="1"/>
                    <a:pt x="3879" y="1"/>
                    <a:pt x="3877" y="1"/>
                  </a:cubicBezTo>
                  <a:cubicBezTo>
                    <a:pt x="2849" y="168"/>
                    <a:pt x="2382" y="1190"/>
                    <a:pt x="2184" y="2120"/>
                  </a:cubicBezTo>
                  <a:cubicBezTo>
                    <a:pt x="1836" y="3767"/>
                    <a:pt x="1782" y="5493"/>
                    <a:pt x="1485" y="7158"/>
                  </a:cubicBezTo>
                  <a:cubicBezTo>
                    <a:pt x="991" y="9935"/>
                    <a:pt x="1" y="13218"/>
                    <a:pt x="984" y="15981"/>
                  </a:cubicBezTo>
                  <a:cubicBezTo>
                    <a:pt x="1530" y="17515"/>
                    <a:pt x="2591" y="20130"/>
                    <a:pt x="4410" y="20130"/>
                  </a:cubicBezTo>
                  <a:cubicBezTo>
                    <a:pt x="4704" y="20130"/>
                    <a:pt x="5019" y="20062"/>
                    <a:pt x="5354" y="19909"/>
                  </a:cubicBezTo>
                  <a:cubicBezTo>
                    <a:pt x="7890" y="18757"/>
                    <a:pt x="8975" y="16029"/>
                    <a:pt x="9819" y="13570"/>
                  </a:cubicBezTo>
                  <a:cubicBezTo>
                    <a:pt x="9830" y="13537"/>
                    <a:pt x="9800" y="13512"/>
                    <a:pt x="9770" y="13512"/>
                  </a:cubicBezTo>
                  <a:cubicBezTo>
                    <a:pt x="9756" y="13512"/>
                    <a:pt x="9741" y="13518"/>
                    <a:pt x="9732" y="13534"/>
                  </a:cubicBezTo>
                  <a:cubicBezTo>
                    <a:pt x="8576" y="15682"/>
                    <a:pt x="7974" y="17833"/>
                    <a:pt x="5821" y="19251"/>
                  </a:cubicBezTo>
                  <a:cubicBezTo>
                    <a:pt x="5345" y="19564"/>
                    <a:pt x="4866" y="19782"/>
                    <a:pt x="4377" y="19782"/>
                  </a:cubicBezTo>
                  <a:cubicBezTo>
                    <a:pt x="4017" y="19782"/>
                    <a:pt x="3653" y="19664"/>
                    <a:pt x="3281" y="19378"/>
                  </a:cubicBezTo>
                  <a:cubicBezTo>
                    <a:pt x="2847" y="19043"/>
                    <a:pt x="2509" y="18338"/>
                    <a:pt x="2237" y="17869"/>
                  </a:cubicBezTo>
                  <a:cubicBezTo>
                    <a:pt x="1580" y="16731"/>
                    <a:pt x="1024" y="15472"/>
                    <a:pt x="942" y="14145"/>
                  </a:cubicBezTo>
                  <a:cubicBezTo>
                    <a:pt x="797" y="11785"/>
                    <a:pt x="1451" y="9348"/>
                    <a:pt x="1862" y="7038"/>
                  </a:cubicBezTo>
                  <a:cubicBezTo>
                    <a:pt x="2042" y="6031"/>
                    <a:pt x="2207" y="5022"/>
                    <a:pt x="2310" y="4003"/>
                  </a:cubicBezTo>
                  <a:cubicBezTo>
                    <a:pt x="2469" y="2453"/>
                    <a:pt x="2355" y="920"/>
                    <a:pt x="3902" y="61"/>
                  </a:cubicBezTo>
                  <a:cubicBezTo>
                    <a:pt x="3934" y="43"/>
                    <a:pt x="3914" y="1"/>
                    <a:pt x="38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1365400" y="5699175"/>
              <a:ext cx="40625" cy="314050"/>
            </a:xfrm>
            <a:custGeom>
              <a:rect b="b" l="l" r="r" t="t"/>
              <a:pathLst>
                <a:path extrusionOk="0" h="12562" w="1625">
                  <a:moveTo>
                    <a:pt x="1585" y="1"/>
                  </a:moveTo>
                  <a:cubicBezTo>
                    <a:pt x="1577" y="1"/>
                    <a:pt x="1569" y="5"/>
                    <a:pt x="1567" y="15"/>
                  </a:cubicBezTo>
                  <a:cubicBezTo>
                    <a:pt x="704" y="4149"/>
                    <a:pt x="1073" y="8395"/>
                    <a:pt x="11" y="12500"/>
                  </a:cubicBezTo>
                  <a:cubicBezTo>
                    <a:pt x="0" y="12538"/>
                    <a:pt x="29" y="12562"/>
                    <a:pt x="59" y="12562"/>
                  </a:cubicBezTo>
                  <a:cubicBezTo>
                    <a:pt x="79" y="12562"/>
                    <a:pt x="99" y="12551"/>
                    <a:pt x="108" y="12527"/>
                  </a:cubicBezTo>
                  <a:cubicBezTo>
                    <a:pt x="1624" y="8571"/>
                    <a:pt x="1096" y="4143"/>
                    <a:pt x="1603" y="19"/>
                  </a:cubicBezTo>
                  <a:cubicBezTo>
                    <a:pt x="1604" y="7"/>
                    <a:pt x="1594" y="1"/>
                    <a:pt x="15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2003700" y="5499550"/>
              <a:ext cx="18100" cy="20425"/>
            </a:xfrm>
            <a:custGeom>
              <a:rect b="b" l="l" r="r" t="t"/>
              <a:pathLst>
                <a:path extrusionOk="0" h="817" w="724">
                  <a:moveTo>
                    <a:pt x="90" y="1"/>
                  </a:moveTo>
                  <a:cubicBezTo>
                    <a:pt x="38" y="1"/>
                    <a:pt x="1" y="73"/>
                    <a:pt x="24" y="122"/>
                  </a:cubicBezTo>
                  <a:cubicBezTo>
                    <a:pt x="128" y="353"/>
                    <a:pt x="345" y="664"/>
                    <a:pt x="561" y="805"/>
                  </a:cubicBezTo>
                  <a:cubicBezTo>
                    <a:pt x="574" y="813"/>
                    <a:pt x="589" y="817"/>
                    <a:pt x="604" y="817"/>
                  </a:cubicBezTo>
                  <a:cubicBezTo>
                    <a:pt x="663" y="817"/>
                    <a:pt x="724" y="759"/>
                    <a:pt x="700" y="697"/>
                  </a:cubicBezTo>
                  <a:cubicBezTo>
                    <a:pt x="603" y="445"/>
                    <a:pt x="344" y="175"/>
                    <a:pt x="131" y="16"/>
                  </a:cubicBezTo>
                  <a:cubicBezTo>
                    <a:pt x="117" y="5"/>
                    <a:pt x="103" y="1"/>
                    <a:pt x="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1982850" y="5499150"/>
              <a:ext cx="14325" cy="30125"/>
            </a:xfrm>
            <a:custGeom>
              <a:rect b="b" l="l" r="r" t="t"/>
              <a:pathLst>
                <a:path extrusionOk="0" h="1205" w="573">
                  <a:moveTo>
                    <a:pt x="124" y="1"/>
                  </a:moveTo>
                  <a:cubicBezTo>
                    <a:pt x="64" y="1"/>
                    <a:pt x="0" y="54"/>
                    <a:pt x="23" y="123"/>
                  </a:cubicBezTo>
                  <a:cubicBezTo>
                    <a:pt x="81" y="301"/>
                    <a:pt x="128" y="484"/>
                    <a:pt x="164" y="669"/>
                  </a:cubicBezTo>
                  <a:cubicBezTo>
                    <a:pt x="197" y="834"/>
                    <a:pt x="201" y="1011"/>
                    <a:pt x="288" y="1156"/>
                  </a:cubicBezTo>
                  <a:cubicBezTo>
                    <a:pt x="309" y="1189"/>
                    <a:pt x="343" y="1205"/>
                    <a:pt x="377" y="1205"/>
                  </a:cubicBezTo>
                  <a:cubicBezTo>
                    <a:pt x="419" y="1205"/>
                    <a:pt x="461" y="1179"/>
                    <a:pt x="475" y="1132"/>
                  </a:cubicBezTo>
                  <a:cubicBezTo>
                    <a:pt x="572" y="797"/>
                    <a:pt x="337" y="348"/>
                    <a:pt x="200" y="48"/>
                  </a:cubicBezTo>
                  <a:cubicBezTo>
                    <a:pt x="184" y="15"/>
                    <a:pt x="154" y="1"/>
                    <a:pt x="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1664075" y="5649350"/>
              <a:ext cx="29800" cy="11600"/>
            </a:xfrm>
            <a:custGeom>
              <a:rect b="b" l="l" r="r" t="t"/>
              <a:pathLst>
                <a:path extrusionOk="0" h="464" w="1192">
                  <a:moveTo>
                    <a:pt x="152" y="1"/>
                  </a:moveTo>
                  <a:cubicBezTo>
                    <a:pt x="34" y="1"/>
                    <a:pt x="1" y="182"/>
                    <a:pt x="125" y="227"/>
                  </a:cubicBezTo>
                  <a:cubicBezTo>
                    <a:pt x="407" y="332"/>
                    <a:pt x="707" y="444"/>
                    <a:pt x="1010" y="463"/>
                  </a:cubicBezTo>
                  <a:cubicBezTo>
                    <a:pt x="1013" y="463"/>
                    <a:pt x="1015" y="463"/>
                    <a:pt x="1018" y="463"/>
                  </a:cubicBezTo>
                  <a:cubicBezTo>
                    <a:pt x="1168" y="463"/>
                    <a:pt x="1191" y="231"/>
                    <a:pt x="1046" y="191"/>
                  </a:cubicBezTo>
                  <a:cubicBezTo>
                    <a:pt x="766" y="112"/>
                    <a:pt x="470" y="83"/>
                    <a:pt x="187" y="5"/>
                  </a:cubicBezTo>
                  <a:cubicBezTo>
                    <a:pt x="175" y="2"/>
                    <a:pt x="163" y="1"/>
                    <a:pt x="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1680325" y="5667275"/>
              <a:ext cx="28525" cy="9175"/>
            </a:xfrm>
            <a:custGeom>
              <a:rect b="b" l="l" r="r" t="t"/>
              <a:pathLst>
                <a:path extrusionOk="0" h="367" w="1141">
                  <a:moveTo>
                    <a:pt x="160" y="0"/>
                  </a:moveTo>
                  <a:cubicBezTo>
                    <a:pt x="30" y="0"/>
                    <a:pt x="0" y="224"/>
                    <a:pt x="136" y="245"/>
                  </a:cubicBezTo>
                  <a:lnTo>
                    <a:pt x="889" y="364"/>
                  </a:lnTo>
                  <a:cubicBezTo>
                    <a:pt x="900" y="366"/>
                    <a:pt x="911" y="367"/>
                    <a:pt x="921" y="367"/>
                  </a:cubicBezTo>
                  <a:cubicBezTo>
                    <a:pt x="1111" y="367"/>
                    <a:pt x="1141" y="80"/>
                    <a:pt x="929" y="63"/>
                  </a:cubicBezTo>
                  <a:lnTo>
                    <a:pt x="169" y="1"/>
                  </a:lnTo>
                  <a:cubicBezTo>
                    <a:pt x="166" y="0"/>
                    <a:pt x="163" y="0"/>
                    <a:pt x="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1567675" y="5604275"/>
              <a:ext cx="8700" cy="33725"/>
            </a:xfrm>
            <a:custGeom>
              <a:rect b="b" l="l" r="r" t="t"/>
              <a:pathLst>
                <a:path extrusionOk="0" h="1349" w="348">
                  <a:moveTo>
                    <a:pt x="116" y="0"/>
                  </a:moveTo>
                  <a:cubicBezTo>
                    <a:pt x="81" y="0"/>
                    <a:pt x="46" y="20"/>
                    <a:pt x="37" y="60"/>
                  </a:cubicBezTo>
                  <a:cubicBezTo>
                    <a:pt x="0" y="240"/>
                    <a:pt x="46" y="429"/>
                    <a:pt x="46" y="610"/>
                  </a:cubicBezTo>
                  <a:cubicBezTo>
                    <a:pt x="46" y="816"/>
                    <a:pt x="3" y="1024"/>
                    <a:pt x="25" y="1228"/>
                  </a:cubicBezTo>
                  <a:cubicBezTo>
                    <a:pt x="35" y="1305"/>
                    <a:pt x="93" y="1348"/>
                    <a:pt x="151" y="1348"/>
                  </a:cubicBezTo>
                  <a:cubicBezTo>
                    <a:pt x="199" y="1348"/>
                    <a:pt x="246" y="1320"/>
                    <a:pt x="269" y="1261"/>
                  </a:cubicBezTo>
                  <a:cubicBezTo>
                    <a:pt x="347" y="1057"/>
                    <a:pt x="331" y="824"/>
                    <a:pt x="314" y="610"/>
                  </a:cubicBezTo>
                  <a:cubicBezTo>
                    <a:pt x="301" y="421"/>
                    <a:pt x="296" y="204"/>
                    <a:pt x="195" y="41"/>
                  </a:cubicBezTo>
                  <a:cubicBezTo>
                    <a:pt x="177" y="14"/>
                    <a:pt x="147" y="0"/>
                    <a:pt x="1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1549025" y="5606875"/>
              <a:ext cx="11000" cy="34800"/>
            </a:xfrm>
            <a:custGeom>
              <a:rect b="b" l="l" r="r" t="t"/>
              <a:pathLst>
                <a:path extrusionOk="0" h="1392" w="440">
                  <a:moveTo>
                    <a:pt x="146" y="1"/>
                  </a:moveTo>
                  <a:cubicBezTo>
                    <a:pt x="91" y="1"/>
                    <a:pt x="36" y="36"/>
                    <a:pt x="44" y="103"/>
                  </a:cubicBezTo>
                  <a:cubicBezTo>
                    <a:pt x="68" y="293"/>
                    <a:pt x="76" y="485"/>
                    <a:pt x="64" y="675"/>
                  </a:cubicBezTo>
                  <a:cubicBezTo>
                    <a:pt x="53" y="866"/>
                    <a:pt x="1" y="1058"/>
                    <a:pt x="7" y="1248"/>
                  </a:cubicBezTo>
                  <a:cubicBezTo>
                    <a:pt x="9" y="1330"/>
                    <a:pt x="89" y="1391"/>
                    <a:pt x="163" y="1391"/>
                  </a:cubicBezTo>
                  <a:cubicBezTo>
                    <a:pt x="207" y="1391"/>
                    <a:pt x="249" y="1370"/>
                    <a:pt x="272" y="1320"/>
                  </a:cubicBezTo>
                  <a:cubicBezTo>
                    <a:pt x="439" y="944"/>
                    <a:pt x="357" y="459"/>
                    <a:pt x="252" y="75"/>
                  </a:cubicBezTo>
                  <a:cubicBezTo>
                    <a:pt x="239" y="25"/>
                    <a:pt x="192" y="1"/>
                    <a:pt x="1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1525750" y="5605700"/>
              <a:ext cx="9900" cy="36000"/>
            </a:xfrm>
            <a:custGeom>
              <a:rect b="b" l="l" r="r" t="t"/>
              <a:pathLst>
                <a:path extrusionOk="0" h="1440" w="396">
                  <a:moveTo>
                    <a:pt x="148" y="1"/>
                  </a:moveTo>
                  <a:cubicBezTo>
                    <a:pt x="103" y="1"/>
                    <a:pt x="59" y="30"/>
                    <a:pt x="62" y="87"/>
                  </a:cubicBezTo>
                  <a:cubicBezTo>
                    <a:pt x="71" y="309"/>
                    <a:pt x="86" y="532"/>
                    <a:pt x="78" y="753"/>
                  </a:cubicBezTo>
                  <a:cubicBezTo>
                    <a:pt x="71" y="955"/>
                    <a:pt x="1" y="1163"/>
                    <a:pt x="65" y="1356"/>
                  </a:cubicBezTo>
                  <a:cubicBezTo>
                    <a:pt x="82" y="1411"/>
                    <a:pt x="130" y="1440"/>
                    <a:pt x="178" y="1440"/>
                  </a:cubicBezTo>
                  <a:cubicBezTo>
                    <a:pt x="216" y="1440"/>
                    <a:pt x="254" y="1422"/>
                    <a:pt x="277" y="1385"/>
                  </a:cubicBezTo>
                  <a:cubicBezTo>
                    <a:pt x="396" y="1204"/>
                    <a:pt x="366" y="963"/>
                    <a:pt x="355" y="753"/>
                  </a:cubicBezTo>
                  <a:cubicBezTo>
                    <a:pt x="346" y="520"/>
                    <a:pt x="306" y="288"/>
                    <a:pt x="237" y="63"/>
                  </a:cubicBezTo>
                  <a:cubicBezTo>
                    <a:pt x="224" y="21"/>
                    <a:pt x="186"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1503175" y="5602300"/>
              <a:ext cx="8500" cy="34325"/>
            </a:xfrm>
            <a:custGeom>
              <a:rect b="b" l="l" r="r" t="t"/>
              <a:pathLst>
                <a:path extrusionOk="0" h="1373" w="340">
                  <a:moveTo>
                    <a:pt x="170" y="1"/>
                  </a:moveTo>
                  <a:cubicBezTo>
                    <a:pt x="120" y="1"/>
                    <a:pt x="70" y="34"/>
                    <a:pt x="66" y="100"/>
                  </a:cubicBezTo>
                  <a:cubicBezTo>
                    <a:pt x="46" y="472"/>
                    <a:pt x="25" y="843"/>
                    <a:pt x="6" y="1214"/>
                  </a:cubicBezTo>
                  <a:cubicBezTo>
                    <a:pt x="1" y="1319"/>
                    <a:pt x="86" y="1372"/>
                    <a:pt x="170" y="1372"/>
                  </a:cubicBezTo>
                  <a:cubicBezTo>
                    <a:pt x="255" y="1372"/>
                    <a:pt x="340" y="1319"/>
                    <a:pt x="334" y="1214"/>
                  </a:cubicBezTo>
                  <a:lnTo>
                    <a:pt x="274" y="100"/>
                  </a:lnTo>
                  <a:cubicBezTo>
                    <a:pt x="270" y="34"/>
                    <a:pt x="220" y="1"/>
                    <a:pt x="1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1481425" y="5599075"/>
              <a:ext cx="8300" cy="25800"/>
            </a:xfrm>
            <a:custGeom>
              <a:rect b="b" l="l" r="r" t="t"/>
              <a:pathLst>
                <a:path extrusionOk="0" h="1032" w="332">
                  <a:moveTo>
                    <a:pt x="166" y="0"/>
                  </a:moveTo>
                  <a:cubicBezTo>
                    <a:pt x="113" y="0"/>
                    <a:pt x="60" y="36"/>
                    <a:pt x="56" y="107"/>
                  </a:cubicBezTo>
                  <a:cubicBezTo>
                    <a:pt x="43" y="381"/>
                    <a:pt x="1" y="669"/>
                    <a:pt x="47" y="943"/>
                  </a:cubicBezTo>
                  <a:cubicBezTo>
                    <a:pt x="57" y="1002"/>
                    <a:pt x="112" y="1032"/>
                    <a:pt x="166" y="1032"/>
                  </a:cubicBezTo>
                  <a:cubicBezTo>
                    <a:pt x="221" y="1032"/>
                    <a:pt x="275" y="1002"/>
                    <a:pt x="285" y="943"/>
                  </a:cubicBezTo>
                  <a:cubicBezTo>
                    <a:pt x="332" y="669"/>
                    <a:pt x="290" y="382"/>
                    <a:pt x="276" y="107"/>
                  </a:cubicBezTo>
                  <a:cubicBezTo>
                    <a:pt x="272" y="36"/>
                    <a:pt x="219"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1507200" y="5860325"/>
              <a:ext cx="14525" cy="39750"/>
            </a:xfrm>
            <a:custGeom>
              <a:rect b="b" l="l" r="r" t="t"/>
              <a:pathLst>
                <a:path extrusionOk="0" h="1590" w="581">
                  <a:moveTo>
                    <a:pt x="455" y="1"/>
                  </a:moveTo>
                  <a:cubicBezTo>
                    <a:pt x="407" y="1"/>
                    <a:pt x="361" y="25"/>
                    <a:pt x="352" y="80"/>
                  </a:cubicBezTo>
                  <a:cubicBezTo>
                    <a:pt x="315" y="328"/>
                    <a:pt x="246" y="565"/>
                    <a:pt x="168" y="803"/>
                  </a:cubicBezTo>
                  <a:cubicBezTo>
                    <a:pt x="97" y="1020"/>
                    <a:pt x="1" y="1237"/>
                    <a:pt x="19" y="1468"/>
                  </a:cubicBezTo>
                  <a:cubicBezTo>
                    <a:pt x="24" y="1535"/>
                    <a:pt x="85" y="1590"/>
                    <a:pt x="147" y="1590"/>
                  </a:cubicBezTo>
                  <a:cubicBezTo>
                    <a:pt x="175" y="1590"/>
                    <a:pt x="202" y="1579"/>
                    <a:pt x="225" y="1554"/>
                  </a:cubicBezTo>
                  <a:cubicBezTo>
                    <a:pt x="547" y="1193"/>
                    <a:pt x="511" y="563"/>
                    <a:pt x="571" y="110"/>
                  </a:cubicBezTo>
                  <a:cubicBezTo>
                    <a:pt x="580" y="41"/>
                    <a:pt x="516" y="1"/>
                    <a:pt x="4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1496800" y="5892250"/>
              <a:ext cx="13375" cy="37650"/>
            </a:xfrm>
            <a:custGeom>
              <a:rect b="b" l="l" r="r" t="t"/>
              <a:pathLst>
                <a:path extrusionOk="0" h="1506" w="535">
                  <a:moveTo>
                    <a:pt x="303" y="1"/>
                  </a:moveTo>
                  <a:cubicBezTo>
                    <a:pt x="254" y="1"/>
                    <a:pt x="207" y="29"/>
                    <a:pt x="188" y="96"/>
                  </a:cubicBezTo>
                  <a:cubicBezTo>
                    <a:pt x="73" y="500"/>
                    <a:pt x="1" y="1074"/>
                    <a:pt x="260" y="1440"/>
                  </a:cubicBezTo>
                  <a:cubicBezTo>
                    <a:pt x="291" y="1484"/>
                    <a:pt x="343" y="1506"/>
                    <a:pt x="392" y="1506"/>
                  </a:cubicBezTo>
                  <a:cubicBezTo>
                    <a:pt x="465" y="1506"/>
                    <a:pt x="535" y="1458"/>
                    <a:pt x="532" y="1365"/>
                  </a:cubicBezTo>
                  <a:cubicBezTo>
                    <a:pt x="526" y="1178"/>
                    <a:pt x="463" y="1004"/>
                    <a:pt x="439" y="818"/>
                  </a:cubicBezTo>
                  <a:cubicBezTo>
                    <a:pt x="411" y="602"/>
                    <a:pt x="411" y="382"/>
                    <a:pt x="441" y="165"/>
                  </a:cubicBezTo>
                  <a:cubicBezTo>
                    <a:pt x="455" y="67"/>
                    <a:pt x="377" y="1"/>
                    <a:pt x="3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1477000" y="5875925"/>
              <a:ext cx="7175" cy="22300"/>
            </a:xfrm>
            <a:custGeom>
              <a:rect b="b" l="l" r="r" t="t"/>
              <a:pathLst>
                <a:path extrusionOk="0" h="892" w="287">
                  <a:moveTo>
                    <a:pt x="101" y="0"/>
                  </a:moveTo>
                  <a:cubicBezTo>
                    <a:pt x="49" y="0"/>
                    <a:pt x="1" y="34"/>
                    <a:pt x="5" y="104"/>
                  </a:cubicBezTo>
                  <a:cubicBezTo>
                    <a:pt x="20" y="342"/>
                    <a:pt x="32" y="577"/>
                    <a:pt x="69" y="813"/>
                  </a:cubicBezTo>
                  <a:cubicBezTo>
                    <a:pt x="77" y="867"/>
                    <a:pt x="120" y="891"/>
                    <a:pt x="166" y="891"/>
                  </a:cubicBezTo>
                  <a:cubicBezTo>
                    <a:pt x="224" y="891"/>
                    <a:pt x="286" y="852"/>
                    <a:pt x="285" y="783"/>
                  </a:cubicBezTo>
                  <a:cubicBezTo>
                    <a:pt x="279" y="556"/>
                    <a:pt x="249" y="331"/>
                    <a:pt x="220" y="104"/>
                  </a:cubicBezTo>
                  <a:cubicBezTo>
                    <a:pt x="212" y="36"/>
                    <a:pt x="155" y="0"/>
                    <a:pt x="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1383375" y="5713400"/>
              <a:ext cx="9575" cy="34450"/>
            </a:xfrm>
            <a:custGeom>
              <a:rect b="b" l="l" r="r" t="t"/>
              <a:pathLst>
                <a:path extrusionOk="0" h="1378" w="383">
                  <a:moveTo>
                    <a:pt x="202" y="0"/>
                  </a:moveTo>
                  <a:cubicBezTo>
                    <a:pt x="159" y="0"/>
                    <a:pt x="115" y="29"/>
                    <a:pt x="119" y="80"/>
                  </a:cubicBezTo>
                  <a:cubicBezTo>
                    <a:pt x="149" y="456"/>
                    <a:pt x="115" y="818"/>
                    <a:pt x="28" y="1184"/>
                  </a:cubicBezTo>
                  <a:cubicBezTo>
                    <a:pt x="0" y="1303"/>
                    <a:pt x="103" y="1377"/>
                    <a:pt x="196" y="1377"/>
                  </a:cubicBezTo>
                  <a:cubicBezTo>
                    <a:pt x="258" y="1377"/>
                    <a:pt x="316" y="1344"/>
                    <a:pt x="327" y="1267"/>
                  </a:cubicBezTo>
                  <a:cubicBezTo>
                    <a:pt x="383" y="864"/>
                    <a:pt x="368" y="456"/>
                    <a:pt x="279" y="59"/>
                  </a:cubicBezTo>
                  <a:cubicBezTo>
                    <a:pt x="271" y="19"/>
                    <a:pt x="237" y="0"/>
                    <a:pt x="2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1370575" y="5732725"/>
              <a:ext cx="7525" cy="29175"/>
            </a:xfrm>
            <a:custGeom>
              <a:rect b="b" l="l" r="r" t="t"/>
              <a:pathLst>
                <a:path extrusionOk="0" h="1167" w="301">
                  <a:moveTo>
                    <a:pt x="128" y="0"/>
                  </a:moveTo>
                  <a:cubicBezTo>
                    <a:pt x="90" y="0"/>
                    <a:pt x="53" y="26"/>
                    <a:pt x="50" y="79"/>
                  </a:cubicBezTo>
                  <a:cubicBezTo>
                    <a:pt x="35" y="397"/>
                    <a:pt x="1" y="721"/>
                    <a:pt x="28" y="1039"/>
                  </a:cubicBezTo>
                  <a:cubicBezTo>
                    <a:pt x="35" y="1123"/>
                    <a:pt x="101" y="1166"/>
                    <a:pt x="166" y="1166"/>
                  </a:cubicBezTo>
                  <a:cubicBezTo>
                    <a:pt x="229" y="1166"/>
                    <a:pt x="291" y="1125"/>
                    <a:pt x="293" y="1039"/>
                  </a:cubicBezTo>
                  <a:cubicBezTo>
                    <a:pt x="300" y="720"/>
                    <a:pt x="246" y="395"/>
                    <a:pt x="213" y="79"/>
                  </a:cubicBezTo>
                  <a:cubicBezTo>
                    <a:pt x="208" y="27"/>
                    <a:pt x="168" y="0"/>
                    <a:pt x="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1404725" y="6023200"/>
              <a:ext cx="14725" cy="47225"/>
            </a:xfrm>
            <a:custGeom>
              <a:rect b="b" l="l" r="r" t="t"/>
              <a:pathLst>
                <a:path extrusionOk="0" h="1889" w="589">
                  <a:moveTo>
                    <a:pt x="304" y="0"/>
                  </a:moveTo>
                  <a:cubicBezTo>
                    <a:pt x="235" y="0"/>
                    <a:pt x="163" y="59"/>
                    <a:pt x="179" y="148"/>
                  </a:cubicBezTo>
                  <a:cubicBezTo>
                    <a:pt x="273" y="694"/>
                    <a:pt x="155" y="1158"/>
                    <a:pt x="28" y="1682"/>
                  </a:cubicBezTo>
                  <a:cubicBezTo>
                    <a:pt x="1" y="1796"/>
                    <a:pt x="102" y="1889"/>
                    <a:pt x="199" y="1889"/>
                  </a:cubicBezTo>
                  <a:cubicBezTo>
                    <a:pt x="248" y="1889"/>
                    <a:pt x="296" y="1865"/>
                    <a:pt x="325" y="1807"/>
                  </a:cubicBezTo>
                  <a:cubicBezTo>
                    <a:pt x="589" y="1285"/>
                    <a:pt x="557" y="636"/>
                    <a:pt x="408" y="85"/>
                  </a:cubicBezTo>
                  <a:cubicBezTo>
                    <a:pt x="392" y="26"/>
                    <a:pt x="348"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1337125" y="6175025"/>
              <a:ext cx="16175" cy="31050"/>
            </a:xfrm>
            <a:custGeom>
              <a:rect b="b" l="l" r="r" t="t"/>
              <a:pathLst>
                <a:path extrusionOk="0" h="1242" w="647">
                  <a:moveTo>
                    <a:pt x="116" y="0"/>
                  </a:moveTo>
                  <a:cubicBezTo>
                    <a:pt x="58" y="0"/>
                    <a:pt x="0" y="42"/>
                    <a:pt x="4" y="109"/>
                  </a:cubicBezTo>
                  <a:cubicBezTo>
                    <a:pt x="22" y="439"/>
                    <a:pt x="156" y="891"/>
                    <a:pt x="334" y="1170"/>
                  </a:cubicBezTo>
                  <a:cubicBezTo>
                    <a:pt x="366" y="1219"/>
                    <a:pt x="415" y="1241"/>
                    <a:pt x="464" y="1241"/>
                  </a:cubicBezTo>
                  <a:cubicBezTo>
                    <a:pt x="556" y="1241"/>
                    <a:pt x="646" y="1164"/>
                    <a:pt x="616" y="1053"/>
                  </a:cubicBezTo>
                  <a:cubicBezTo>
                    <a:pt x="565" y="869"/>
                    <a:pt x="468" y="703"/>
                    <a:pt x="396" y="528"/>
                  </a:cubicBezTo>
                  <a:cubicBezTo>
                    <a:pt x="333" y="370"/>
                    <a:pt x="287" y="203"/>
                    <a:pt x="207" y="53"/>
                  </a:cubicBezTo>
                  <a:cubicBezTo>
                    <a:pt x="188" y="17"/>
                    <a:pt x="152" y="0"/>
                    <a:pt x="1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1348975" y="6201025"/>
              <a:ext cx="9525" cy="30250"/>
            </a:xfrm>
            <a:custGeom>
              <a:rect b="b" l="l" r="r" t="t"/>
              <a:pathLst>
                <a:path extrusionOk="0" h="1210" w="381">
                  <a:moveTo>
                    <a:pt x="172" y="1"/>
                  </a:moveTo>
                  <a:cubicBezTo>
                    <a:pt x="103" y="1"/>
                    <a:pt x="27" y="62"/>
                    <a:pt x="39" y="152"/>
                  </a:cubicBezTo>
                  <a:cubicBezTo>
                    <a:pt x="84" y="475"/>
                    <a:pt x="12" y="761"/>
                    <a:pt x="2" y="1080"/>
                  </a:cubicBezTo>
                  <a:cubicBezTo>
                    <a:pt x="0" y="1155"/>
                    <a:pt x="75" y="1209"/>
                    <a:pt x="144" y="1209"/>
                  </a:cubicBezTo>
                  <a:cubicBezTo>
                    <a:pt x="185" y="1209"/>
                    <a:pt x="224" y="1190"/>
                    <a:pt x="243" y="1144"/>
                  </a:cubicBezTo>
                  <a:cubicBezTo>
                    <a:pt x="380" y="821"/>
                    <a:pt x="337" y="424"/>
                    <a:pt x="271" y="88"/>
                  </a:cubicBezTo>
                  <a:cubicBezTo>
                    <a:pt x="259" y="27"/>
                    <a:pt x="217" y="1"/>
                    <a:pt x="1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1359725" y="6362275"/>
              <a:ext cx="13200" cy="36975"/>
            </a:xfrm>
            <a:custGeom>
              <a:rect b="b" l="l" r="r" t="t"/>
              <a:pathLst>
                <a:path extrusionOk="0" h="1479" w="528">
                  <a:moveTo>
                    <a:pt x="168" y="1"/>
                  </a:moveTo>
                  <a:cubicBezTo>
                    <a:pt x="115" y="1"/>
                    <a:pt x="59" y="36"/>
                    <a:pt x="52" y="102"/>
                  </a:cubicBezTo>
                  <a:cubicBezTo>
                    <a:pt x="1" y="503"/>
                    <a:pt x="4" y="1065"/>
                    <a:pt x="242" y="1413"/>
                  </a:cubicBezTo>
                  <a:cubicBezTo>
                    <a:pt x="273" y="1459"/>
                    <a:pt x="319" y="1479"/>
                    <a:pt x="364" y="1479"/>
                  </a:cubicBezTo>
                  <a:cubicBezTo>
                    <a:pt x="448" y="1479"/>
                    <a:pt x="528" y="1409"/>
                    <a:pt x="502" y="1304"/>
                  </a:cubicBezTo>
                  <a:cubicBezTo>
                    <a:pt x="456" y="1111"/>
                    <a:pt x="356" y="937"/>
                    <a:pt x="311" y="743"/>
                  </a:cubicBezTo>
                  <a:cubicBezTo>
                    <a:pt x="264" y="532"/>
                    <a:pt x="249" y="316"/>
                    <a:pt x="263" y="102"/>
                  </a:cubicBezTo>
                  <a:cubicBezTo>
                    <a:pt x="266" y="34"/>
                    <a:pt x="219" y="1"/>
                    <a:pt x="1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1806350" y="6152750"/>
              <a:ext cx="19525" cy="39400"/>
            </a:xfrm>
            <a:custGeom>
              <a:rect b="b" l="l" r="r" t="t"/>
              <a:pathLst>
                <a:path extrusionOk="0" h="1576" w="781">
                  <a:moveTo>
                    <a:pt x="593" y="1"/>
                  </a:moveTo>
                  <a:cubicBezTo>
                    <a:pt x="542" y="1"/>
                    <a:pt x="491" y="28"/>
                    <a:pt x="483" y="82"/>
                  </a:cubicBezTo>
                  <a:cubicBezTo>
                    <a:pt x="448" y="317"/>
                    <a:pt x="432" y="546"/>
                    <a:pt x="350" y="771"/>
                  </a:cubicBezTo>
                  <a:cubicBezTo>
                    <a:pt x="267" y="995"/>
                    <a:pt x="128" y="1184"/>
                    <a:pt x="41" y="1404"/>
                  </a:cubicBezTo>
                  <a:cubicBezTo>
                    <a:pt x="1" y="1507"/>
                    <a:pt x="91" y="1576"/>
                    <a:pt x="181" y="1576"/>
                  </a:cubicBezTo>
                  <a:cubicBezTo>
                    <a:pt x="217" y="1576"/>
                    <a:pt x="252" y="1565"/>
                    <a:pt x="279" y="1541"/>
                  </a:cubicBezTo>
                  <a:cubicBezTo>
                    <a:pt x="642" y="1227"/>
                    <a:pt x="781" y="540"/>
                    <a:pt x="704" y="82"/>
                  </a:cubicBezTo>
                  <a:cubicBezTo>
                    <a:pt x="695" y="28"/>
                    <a:pt x="644" y="1"/>
                    <a:pt x="5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1791100" y="6183675"/>
              <a:ext cx="12650" cy="36425"/>
            </a:xfrm>
            <a:custGeom>
              <a:rect b="b" l="l" r="r" t="t"/>
              <a:pathLst>
                <a:path extrusionOk="0" h="1457" w="506">
                  <a:moveTo>
                    <a:pt x="392" y="0"/>
                  </a:moveTo>
                  <a:cubicBezTo>
                    <a:pt x="334" y="0"/>
                    <a:pt x="272" y="39"/>
                    <a:pt x="265" y="114"/>
                  </a:cubicBezTo>
                  <a:cubicBezTo>
                    <a:pt x="234" y="509"/>
                    <a:pt x="156" y="898"/>
                    <a:pt x="35" y="1277"/>
                  </a:cubicBezTo>
                  <a:cubicBezTo>
                    <a:pt x="0" y="1385"/>
                    <a:pt x="92" y="1457"/>
                    <a:pt x="181" y="1457"/>
                  </a:cubicBezTo>
                  <a:cubicBezTo>
                    <a:pt x="239" y="1457"/>
                    <a:pt x="295" y="1426"/>
                    <a:pt x="314" y="1353"/>
                  </a:cubicBezTo>
                  <a:cubicBezTo>
                    <a:pt x="424" y="949"/>
                    <a:pt x="486" y="533"/>
                    <a:pt x="501" y="114"/>
                  </a:cubicBezTo>
                  <a:cubicBezTo>
                    <a:pt x="505" y="38"/>
                    <a:pt x="450" y="0"/>
                    <a:pt x="3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1577650" y="6050150"/>
              <a:ext cx="11750" cy="36925"/>
            </a:xfrm>
            <a:custGeom>
              <a:rect b="b" l="l" r="r" t="t"/>
              <a:pathLst>
                <a:path extrusionOk="0" h="1477" w="470">
                  <a:moveTo>
                    <a:pt x="363" y="1"/>
                  </a:moveTo>
                  <a:cubicBezTo>
                    <a:pt x="334" y="1"/>
                    <a:pt x="305" y="15"/>
                    <a:pt x="287" y="45"/>
                  </a:cubicBezTo>
                  <a:cubicBezTo>
                    <a:pt x="179" y="231"/>
                    <a:pt x="143" y="461"/>
                    <a:pt x="94" y="668"/>
                  </a:cubicBezTo>
                  <a:cubicBezTo>
                    <a:pt x="38" y="885"/>
                    <a:pt x="8" y="1106"/>
                    <a:pt x="1" y="1329"/>
                  </a:cubicBezTo>
                  <a:cubicBezTo>
                    <a:pt x="0" y="1422"/>
                    <a:pt x="83" y="1477"/>
                    <a:pt x="162" y="1477"/>
                  </a:cubicBezTo>
                  <a:cubicBezTo>
                    <a:pt x="223" y="1477"/>
                    <a:pt x="281" y="1444"/>
                    <a:pt x="296" y="1370"/>
                  </a:cubicBezTo>
                  <a:cubicBezTo>
                    <a:pt x="335" y="1165"/>
                    <a:pt x="357" y="958"/>
                    <a:pt x="378" y="752"/>
                  </a:cubicBezTo>
                  <a:cubicBezTo>
                    <a:pt x="401" y="535"/>
                    <a:pt x="469" y="312"/>
                    <a:pt x="460" y="93"/>
                  </a:cubicBezTo>
                  <a:cubicBezTo>
                    <a:pt x="458" y="37"/>
                    <a:pt x="410" y="1"/>
                    <a:pt x="3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1566875" y="6075600"/>
              <a:ext cx="8900" cy="27725"/>
            </a:xfrm>
            <a:custGeom>
              <a:rect b="b" l="l" r="r" t="t"/>
              <a:pathLst>
                <a:path extrusionOk="0" h="1109" w="356">
                  <a:moveTo>
                    <a:pt x="250" y="1"/>
                  </a:moveTo>
                  <a:cubicBezTo>
                    <a:pt x="218" y="1"/>
                    <a:pt x="187" y="21"/>
                    <a:pt x="188" y="63"/>
                  </a:cubicBezTo>
                  <a:cubicBezTo>
                    <a:pt x="195" y="358"/>
                    <a:pt x="107" y="677"/>
                    <a:pt x="28" y="958"/>
                  </a:cubicBezTo>
                  <a:cubicBezTo>
                    <a:pt x="1" y="1049"/>
                    <a:pt x="76" y="1108"/>
                    <a:pt x="149" y="1108"/>
                  </a:cubicBezTo>
                  <a:cubicBezTo>
                    <a:pt x="198" y="1108"/>
                    <a:pt x="246" y="1082"/>
                    <a:pt x="263" y="1022"/>
                  </a:cubicBezTo>
                  <a:cubicBezTo>
                    <a:pt x="356" y="690"/>
                    <a:pt x="339" y="403"/>
                    <a:pt x="318" y="63"/>
                  </a:cubicBezTo>
                  <a:cubicBezTo>
                    <a:pt x="316" y="22"/>
                    <a:pt x="282" y="1"/>
                    <a:pt x="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1600000" y="6064700"/>
              <a:ext cx="12025" cy="24575"/>
            </a:xfrm>
            <a:custGeom>
              <a:rect b="b" l="l" r="r" t="t"/>
              <a:pathLst>
                <a:path extrusionOk="0" h="983" w="481">
                  <a:moveTo>
                    <a:pt x="362" y="1"/>
                  </a:moveTo>
                  <a:cubicBezTo>
                    <a:pt x="323" y="1"/>
                    <a:pt x="284" y="22"/>
                    <a:pt x="268" y="73"/>
                  </a:cubicBezTo>
                  <a:cubicBezTo>
                    <a:pt x="187" y="315"/>
                    <a:pt x="91" y="550"/>
                    <a:pt x="28" y="800"/>
                  </a:cubicBezTo>
                  <a:cubicBezTo>
                    <a:pt x="1" y="910"/>
                    <a:pt x="91" y="983"/>
                    <a:pt x="178" y="983"/>
                  </a:cubicBezTo>
                  <a:cubicBezTo>
                    <a:pt x="236" y="983"/>
                    <a:pt x="293" y="951"/>
                    <a:pt x="313" y="878"/>
                  </a:cubicBezTo>
                  <a:cubicBezTo>
                    <a:pt x="382" y="629"/>
                    <a:pt x="413" y="378"/>
                    <a:pt x="464" y="126"/>
                  </a:cubicBezTo>
                  <a:cubicBezTo>
                    <a:pt x="480" y="50"/>
                    <a:pt x="421" y="1"/>
                    <a:pt x="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1686700" y="5886975"/>
              <a:ext cx="16650" cy="37475"/>
            </a:xfrm>
            <a:custGeom>
              <a:rect b="b" l="l" r="r" t="t"/>
              <a:pathLst>
                <a:path extrusionOk="0" h="1499" w="666">
                  <a:moveTo>
                    <a:pt x="540" y="0"/>
                  </a:moveTo>
                  <a:cubicBezTo>
                    <a:pt x="475" y="0"/>
                    <a:pt x="406" y="43"/>
                    <a:pt x="397" y="126"/>
                  </a:cubicBezTo>
                  <a:cubicBezTo>
                    <a:pt x="354" y="564"/>
                    <a:pt x="189" y="916"/>
                    <a:pt x="40" y="1323"/>
                  </a:cubicBezTo>
                  <a:cubicBezTo>
                    <a:pt x="1" y="1428"/>
                    <a:pt x="88" y="1498"/>
                    <a:pt x="177" y="1498"/>
                  </a:cubicBezTo>
                  <a:cubicBezTo>
                    <a:pt x="225" y="1498"/>
                    <a:pt x="273" y="1478"/>
                    <a:pt x="303" y="1434"/>
                  </a:cubicBezTo>
                  <a:cubicBezTo>
                    <a:pt x="553" y="1065"/>
                    <a:pt x="635" y="563"/>
                    <a:pt x="661" y="127"/>
                  </a:cubicBezTo>
                  <a:cubicBezTo>
                    <a:pt x="665" y="42"/>
                    <a:pt x="604" y="0"/>
                    <a:pt x="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1673000" y="5906600"/>
              <a:ext cx="12825" cy="27625"/>
            </a:xfrm>
            <a:custGeom>
              <a:rect b="b" l="l" r="r" t="t"/>
              <a:pathLst>
                <a:path extrusionOk="0" h="1105" w="513">
                  <a:moveTo>
                    <a:pt x="374" y="1"/>
                  </a:moveTo>
                  <a:cubicBezTo>
                    <a:pt x="329" y="1"/>
                    <a:pt x="283" y="26"/>
                    <a:pt x="265" y="83"/>
                  </a:cubicBezTo>
                  <a:cubicBezTo>
                    <a:pt x="174" y="367"/>
                    <a:pt x="59" y="653"/>
                    <a:pt x="14" y="948"/>
                  </a:cubicBezTo>
                  <a:cubicBezTo>
                    <a:pt x="1" y="1029"/>
                    <a:pt x="78" y="1104"/>
                    <a:pt x="147" y="1104"/>
                  </a:cubicBezTo>
                  <a:cubicBezTo>
                    <a:pt x="182" y="1104"/>
                    <a:pt x="215" y="1086"/>
                    <a:pt x="234" y="1041"/>
                  </a:cubicBezTo>
                  <a:cubicBezTo>
                    <a:pt x="355" y="755"/>
                    <a:pt x="413" y="445"/>
                    <a:pt x="490" y="144"/>
                  </a:cubicBezTo>
                  <a:cubicBezTo>
                    <a:pt x="512" y="57"/>
                    <a:pt x="443" y="1"/>
                    <a:pt x="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1513650" y="6311175"/>
              <a:ext cx="11425" cy="37550"/>
            </a:xfrm>
            <a:custGeom>
              <a:rect b="b" l="l" r="r" t="t"/>
              <a:pathLst>
                <a:path extrusionOk="0" h="1502" w="457">
                  <a:moveTo>
                    <a:pt x="173" y="0"/>
                  </a:moveTo>
                  <a:cubicBezTo>
                    <a:pt x="101" y="0"/>
                    <a:pt x="30" y="47"/>
                    <a:pt x="37" y="135"/>
                  </a:cubicBezTo>
                  <a:cubicBezTo>
                    <a:pt x="72" y="544"/>
                    <a:pt x="31" y="942"/>
                    <a:pt x="6" y="1349"/>
                  </a:cubicBezTo>
                  <a:cubicBezTo>
                    <a:pt x="0" y="1450"/>
                    <a:pt x="77" y="1501"/>
                    <a:pt x="157" y="1501"/>
                  </a:cubicBezTo>
                  <a:cubicBezTo>
                    <a:pt x="224" y="1501"/>
                    <a:pt x="293" y="1465"/>
                    <a:pt x="317" y="1391"/>
                  </a:cubicBezTo>
                  <a:cubicBezTo>
                    <a:pt x="456" y="970"/>
                    <a:pt x="422" y="520"/>
                    <a:pt x="310" y="98"/>
                  </a:cubicBezTo>
                  <a:cubicBezTo>
                    <a:pt x="292" y="32"/>
                    <a:pt x="232" y="0"/>
                    <a:pt x="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1530900" y="6287350"/>
              <a:ext cx="11425" cy="31400"/>
            </a:xfrm>
            <a:custGeom>
              <a:rect b="b" l="l" r="r" t="t"/>
              <a:pathLst>
                <a:path extrusionOk="0" h="1256" w="457">
                  <a:moveTo>
                    <a:pt x="363" y="0"/>
                  </a:moveTo>
                  <a:cubicBezTo>
                    <a:pt x="321" y="0"/>
                    <a:pt x="277" y="23"/>
                    <a:pt x="260" y="68"/>
                  </a:cubicBezTo>
                  <a:cubicBezTo>
                    <a:pt x="138" y="391"/>
                    <a:pt x="73" y="768"/>
                    <a:pt x="15" y="1109"/>
                  </a:cubicBezTo>
                  <a:cubicBezTo>
                    <a:pt x="1" y="1197"/>
                    <a:pt x="71" y="1256"/>
                    <a:pt x="138" y="1256"/>
                  </a:cubicBezTo>
                  <a:cubicBezTo>
                    <a:pt x="182" y="1256"/>
                    <a:pt x="224" y="1231"/>
                    <a:pt x="239" y="1172"/>
                  </a:cubicBezTo>
                  <a:cubicBezTo>
                    <a:pt x="331" y="828"/>
                    <a:pt x="430" y="451"/>
                    <a:pt x="452" y="94"/>
                  </a:cubicBezTo>
                  <a:cubicBezTo>
                    <a:pt x="457" y="31"/>
                    <a:pt x="412" y="0"/>
                    <a:pt x="3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5"/>
          <p:cNvSpPr txBox="1"/>
          <p:nvPr>
            <p:ph type="title"/>
          </p:nvPr>
        </p:nvSpPr>
        <p:spPr>
          <a:xfrm>
            <a:off x="680525" y="445025"/>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of Our Project -</a:t>
            </a:r>
            <a:endParaRPr/>
          </a:p>
          <a:p>
            <a:pPr indent="0" lvl="0" marL="0" rtl="0" algn="l">
              <a:spcBef>
                <a:spcPts val="0"/>
              </a:spcBef>
              <a:spcAft>
                <a:spcPts val="0"/>
              </a:spcAft>
              <a:buNone/>
            </a:pPr>
            <a:r>
              <a:rPr lang="en"/>
              <a:t>	</a:t>
            </a:r>
            <a:r>
              <a:rPr lang="en" sz="1800">
                <a:solidFill>
                  <a:schemeClr val="dk1"/>
                </a:solidFill>
              </a:rPr>
              <a:t>Factors affecting the Fertility Rate in the OECD Countries</a:t>
            </a:r>
            <a:endParaRPr sz="18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4" name="Google Shape;574;p35"/>
          <p:cNvSpPr txBox="1"/>
          <p:nvPr/>
        </p:nvSpPr>
        <p:spPr>
          <a:xfrm>
            <a:off x="0" y="1474650"/>
            <a:ext cx="8887200" cy="4911600"/>
          </a:xfrm>
          <a:prstGeom prst="rect">
            <a:avLst/>
          </a:prstGeom>
          <a:noFill/>
          <a:ln>
            <a:noFill/>
          </a:ln>
        </p:spPr>
        <p:txBody>
          <a:bodyPr anchorCtr="0" anchor="t" bIns="45700" lIns="91425" spcFirstLastPara="1" rIns="91425" wrap="square" tIns="45700">
            <a:normAutofit fontScale="47500" lnSpcReduction="20000"/>
          </a:bodyPr>
          <a:lstStyle/>
          <a:p>
            <a:pPr indent="0" lvl="0" marL="228600" rtl="0" algn="l">
              <a:lnSpc>
                <a:spcPct val="90000"/>
              </a:lnSpc>
              <a:spcBef>
                <a:spcPts val="0"/>
              </a:spcBef>
              <a:spcAft>
                <a:spcPts val="0"/>
              </a:spcAft>
              <a:buNone/>
            </a:pPr>
            <a:r>
              <a:rPr lang="en" sz="2598">
                <a:solidFill>
                  <a:srgbClr val="000000"/>
                </a:solidFill>
                <a:latin typeface="Calibri"/>
                <a:ea typeface="Calibri"/>
                <a:cs typeface="Calibri"/>
                <a:sym typeface="Calibri"/>
              </a:rPr>
              <a:t>The fertility rate is a critical indicator of a country’s social and economic development. Each country needs a certain level of fertility rate to keep its population constant. Our group project tries to study the trend of the fertility rate and the potential factors that could impact the fertility rate. We narrow down the research scope to the Organization for Economic Co-operation and Development (OECD) countries and the time range is between 1980 to 2019. We chose two specific countries to focus on: Japan and the United States. Below are the findings:	</a:t>
            </a:r>
            <a:endParaRPr sz="2598">
              <a:solidFill>
                <a:srgbClr val="000000"/>
              </a:solidFill>
              <a:latin typeface="Calibri"/>
              <a:ea typeface="Calibri"/>
              <a:cs typeface="Calibri"/>
              <a:sym typeface="Calibri"/>
            </a:endParaRPr>
          </a:p>
          <a:p>
            <a:pPr indent="0" lvl="0" marL="228600" rtl="0" algn="l">
              <a:lnSpc>
                <a:spcPct val="90000"/>
              </a:lnSpc>
              <a:spcBef>
                <a:spcPts val="0"/>
              </a:spcBef>
              <a:spcAft>
                <a:spcPts val="0"/>
              </a:spcAft>
              <a:buNone/>
            </a:pPr>
            <a:r>
              <a:rPr lang="en" sz="2598">
                <a:solidFill>
                  <a:srgbClr val="000000"/>
                </a:solidFill>
                <a:latin typeface="Calibri"/>
                <a:ea typeface="Calibri"/>
                <a:cs typeface="Calibri"/>
                <a:sym typeface="Calibri"/>
              </a:rPr>
              <a:t>	</a:t>
            </a:r>
            <a:endParaRPr sz="2598">
              <a:solidFill>
                <a:srgbClr val="000000"/>
              </a:solidFill>
              <a:latin typeface="Calibri"/>
              <a:ea typeface="Calibri"/>
              <a:cs typeface="Calibri"/>
              <a:sym typeface="Calibri"/>
            </a:endParaRPr>
          </a:p>
          <a:p>
            <a:pPr indent="-215923" lvl="1" marL="685800" rtl="0" algn="l">
              <a:lnSpc>
                <a:spcPct val="90000"/>
              </a:lnSpc>
              <a:spcBef>
                <a:spcPts val="500"/>
              </a:spcBef>
              <a:spcAft>
                <a:spcPts val="0"/>
              </a:spcAft>
              <a:buClr>
                <a:srgbClr val="000000"/>
              </a:buClr>
              <a:buSzPct val="100000"/>
              <a:buFont typeface="Courier New"/>
              <a:buChar char="○"/>
            </a:pPr>
            <a:r>
              <a:rPr lang="en" sz="2527">
                <a:solidFill>
                  <a:srgbClr val="000000"/>
                </a:solidFill>
                <a:latin typeface="Calibri"/>
                <a:ea typeface="Calibri"/>
                <a:cs typeface="Calibri"/>
                <a:sym typeface="Calibri"/>
              </a:rPr>
              <a:t>The trend of the fertility rate for the OECD countries, Japan and the United States:</a:t>
            </a:r>
            <a:endParaRPr sz="2527">
              <a:solidFill>
                <a:srgbClr val="000000"/>
              </a:solidFill>
              <a:latin typeface="Calibri"/>
              <a:ea typeface="Calibri"/>
              <a:cs typeface="Calibri"/>
              <a:sym typeface="Calibri"/>
            </a:endParaRPr>
          </a:p>
          <a:p>
            <a:pPr indent="-215923" lvl="2" marL="1143000" rtl="0" algn="l">
              <a:lnSpc>
                <a:spcPct val="90000"/>
              </a:lnSpc>
              <a:spcBef>
                <a:spcPts val="500"/>
              </a:spcBef>
              <a:spcAft>
                <a:spcPts val="0"/>
              </a:spcAft>
              <a:buClr>
                <a:srgbClr val="000000"/>
              </a:buClr>
              <a:buSzPct val="100000"/>
              <a:buFont typeface="Noto Sans Symbols"/>
              <a:buChar char="■"/>
            </a:pPr>
            <a:r>
              <a:rPr lang="en" sz="2527">
                <a:solidFill>
                  <a:srgbClr val="000000"/>
                </a:solidFill>
                <a:latin typeface="Calibri"/>
                <a:ea typeface="Calibri"/>
                <a:cs typeface="Calibri"/>
                <a:sym typeface="Calibri"/>
              </a:rPr>
              <a:t>The average fertility rate of the OECD countries declined over the years, showing a downward trend.</a:t>
            </a:r>
            <a:endParaRPr sz="3127">
              <a:solidFill>
                <a:srgbClr val="000000"/>
              </a:solidFill>
              <a:latin typeface="Calibri"/>
              <a:ea typeface="Calibri"/>
              <a:cs typeface="Calibri"/>
              <a:sym typeface="Calibri"/>
            </a:endParaRPr>
          </a:p>
          <a:p>
            <a:pPr indent="-215923" lvl="2" marL="1143000" rtl="0" algn="l">
              <a:lnSpc>
                <a:spcPct val="90000"/>
              </a:lnSpc>
              <a:spcBef>
                <a:spcPts val="500"/>
              </a:spcBef>
              <a:spcAft>
                <a:spcPts val="0"/>
              </a:spcAft>
              <a:buClr>
                <a:srgbClr val="000000"/>
              </a:buClr>
              <a:buSzPct val="100000"/>
              <a:buFont typeface="Noto Sans Symbols"/>
              <a:buChar char="■"/>
            </a:pPr>
            <a:r>
              <a:rPr lang="en" sz="2527">
                <a:solidFill>
                  <a:srgbClr val="000000"/>
                </a:solidFill>
                <a:latin typeface="Calibri"/>
                <a:ea typeface="Calibri"/>
                <a:cs typeface="Calibri"/>
                <a:sym typeface="Calibri"/>
              </a:rPr>
              <a:t>The trend of the fertility rate of </a:t>
            </a:r>
            <a:r>
              <a:rPr lang="en" sz="2527">
                <a:latin typeface="Calibri"/>
                <a:ea typeface="Calibri"/>
                <a:cs typeface="Calibri"/>
                <a:sym typeface="Calibri"/>
              </a:rPr>
              <a:t>Japan </a:t>
            </a:r>
            <a:r>
              <a:rPr lang="en" sz="2527">
                <a:solidFill>
                  <a:srgbClr val="000000"/>
                </a:solidFill>
                <a:latin typeface="Calibri"/>
                <a:ea typeface="Calibri"/>
                <a:cs typeface="Calibri"/>
                <a:sym typeface="Calibri"/>
              </a:rPr>
              <a:t>follows the same trend</a:t>
            </a:r>
            <a:r>
              <a:rPr lang="en" sz="2527">
                <a:latin typeface="Calibri"/>
                <a:ea typeface="Calibri"/>
                <a:cs typeface="Calibri"/>
                <a:sym typeface="Calibri"/>
              </a:rPr>
              <a:t>.</a:t>
            </a:r>
            <a:endParaRPr sz="3127">
              <a:solidFill>
                <a:srgbClr val="000000"/>
              </a:solidFill>
              <a:latin typeface="Calibri"/>
              <a:ea typeface="Calibri"/>
              <a:cs typeface="Calibri"/>
              <a:sym typeface="Calibri"/>
            </a:endParaRPr>
          </a:p>
          <a:p>
            <a:pPr indent="-215923" lvl="2" marL="1143000" rtl="0" algn="l">
              <a:lnSpc>
                <a:spcPct val="90000"/>
              </a:lnSpc>
              <a:spcBef>
                <a:spcPts val="500"/>
              </a:spcBef>
              <a:spcAft>
                <a:spcPts val="0"/>
              </a:spcAft>
              <a:buClr>
                <a:srgbClr val="000000"/>
              </a:buClr>
              <a:buSzPct val="100000"/>
              <a:buFont typeface="Noto Sans Symbols"/>
              <a:buChar char="■"/>
            </a:pPr>
            <a:r>
              <a:rPr lang="en" sz="2527">
                <a:solidFill>
                  <a:srgbClr val="000000"/>
                </a:solidFill>
                <a:latin typeface="Calibri"/>
                <a:ea typeface="Calibri"/>
                <a:cs typeface="Calibri"/>
                <a:sym typeface="Calibri"/>
              </a:rPr>
              <a:t>The fertility rate of the United States first increased from 1983 and started to decline from 200</a:t>
            </a:r>
            <a:r>
              <a:rPr lang="en" sz="2527">
                <a:latin typeface="Calibri"/>
                <a:ea typeface="Calibri"/>
                <a:cs typeface="Calibri"/>
                <a:sym typeface="Calibri"/>
              </a:rPr>
              <a:t>7</a:t>
            </a:r>
            <a:r>
              <a:rPr lang="en" sz="2527">
                <a:solidFill>
                  <a:srgbClr val="000000"/>
                </a:solidFill>
                <a:latin typeface="Calibri"/>
                <a:ea typeface="Calibri"/>
                <a:cs typeface="Calibri"/>
                <a:sym typeface="Calibri"/>
              </a:rPr>
              <a:t>.</a:t>
            </a:r>
            <a:endParaRPr sz="3127">
              <a:solidFill>
                <a:srgbClr val="000000"/>
              </a:solidFill>
              <a:latin typeface="Calibri"/>
              <a:ea typeface="Calibri"/>
              <a:cs typeface="Calibri"/>
              <a:sym typeface="Calibri"/>
            </a:endParaRPr>
          </a:p>
          <a:p>
            <a:pPr indent="-215923" lvl="1" marL="685800" rtl="0" algn="l">
              <a:lnSpc>
                <a:spcPct val="90000"/>
              </a:lnSpc>
              <a:spcBef>
                <a:spcPts val="500"/>
              </a:spcBef>
              <a:spcAft>
                <a:spcPts val="0"/>
              </a:spcAft>
              <a:buClr>
                <a:srgbClr val="000000"/>
              </a:buClr>
              <a:buSzPct val="100000"/>
              <a:buFont typeface="Courier New"/>
              <a:buChar char="○"/>
            </a:pPr>
            <a:r>
              <a:rPr lang="en" sz="2527">
                <a:solidFill>
                  <a:srgbClr val="000000"/>
                </a:solidFill>
                <a:latin typeface="Calibri"/>
                <a:ea typeface="Calibri"/>
                <a:cs typeface="Calibri"/>
                <a:sym typeface="Calibri"/>
              </a:rPr>
              <a:t>The correlation between factors and the fertility rate:</a:t>
            </a:r>
            <a:endParaRPr sz="2527">
              <a:solidFill>
                <a:srgbClr val="000000"/>
              </a:solidFill>
              <a:latin typeface="Calibri"/>
              <a:ea typeface="Calibri"/>
              <a:cs typeface="Calibri"/>
              <a:sym typeface="Calibri"/>
            </a:endParaRPr>
          </a:p>
          <a:p>
            <a:pPr indent="-215923" lvl="2" marL="1143000" rtl="0" algn="l">
              <a:lnSpc>
                <a:spcPct val="90000"/>
              </a:lnSpc>
              <a:spcBef>
                <a:spcPts val="500"/>
              </a:spcBef>
              <a:spcAft>
                <a:spcPts val="0"/>
              </a:spcAft>
              <a:buClr>
                <a:srgbClr val="000000"/>
              </a:buClr>
              <a:buSzPct val="100000"/>
              <a:buFont typeface="Noto Sans Symbols"/>
              <a:buChar char="■"/>
            </a:pPr>
            <a:r>
              <a:rPr lang="en" sz="2527">
                <a:solidFill>
                  <a:srgbClr val="000000"/>
                </a:solidFill>
                <a:latin typeface="Calibri"/>
                <a:ea typeface="Calibri"/>
                <a:cs typeface="Calibri"/>
                <a:sym typeface="Calibri"/>
              </a:rPr>
              <a:t>There was a negative correlation between GDP and the fertility rate for most of the years for the OECD countries, Japan and the United States.</a:t>
            </a:r>
            <a:endParaRPr sz="3127">
              <a:solidFill>
                <a:srgbClr val="000000"/>
              </a:solidFill>
              <a:latin typeface="Calibri"/>
              <a:ea typeface="Calibri"/>
              <a:cs typeface="Calibri"/>
              <a:sym typeface="Calibri"/>
            </a:endParaRPr>
          </a:p>
          <a:p>
            <a:pPr indent="-215923" lvl="2" marL="1143000" rtl="0" algn="l">
              <a:lnSpc>
                <a:spcPct val="90000"/>
              </a:lnSpc>
              <a:spcBef>
                <a:spcPts val="500"/>
              </a:spcBef>
              <a:spcAft>
                <a:spcPts val="0"/>
              </a:spcAft>
              <a:buClr>
                <a:srgbClr val="000000"/>
              </a:buClr>
              <a:buSzPct val="100000"/>
              <a:buFont typeface="Noto Sans Symbols"/>
              <a:buChar char="■"/>
            </a:pPr>
            <a:r>
              <a:rPr lang="en" sz="2527">
                <a:solidFill>
                  <a:srgbClr val="000000"/>
                </a:solidFill>
                <a:latin typeface="Calibri"/>
                <a:ea typeface="Calibri"/>
                <a:cs typeface="Calibri"/>
                <a:sym typeface="Calibri"/>
              </a:rPr>
              <a:t>There was a positive correlation between the Women Self-Employed Rate and the average fertility rate of the OECD countries for most of the years before 1994 and the correlation became negative afterwards.</a:t>
            </a:r>
            <a:endParaRPr sz="3127">
              <a:solidFill>
                <a:srgbClr val="000000"/>
              </a:solidFill>
              <a:latin typeface="Calibri"/>
              <a:ea typeface="Calibri"/>
              <a:cs typeface="Calibri"/>
              <a:sym typeface="Calibri"/>
            </a:endParaRPr>
          </a:p>
          <a:p>
            <a:pPr indent="-215923" lvl="2" marL="1143000" rtl="0" algn="l">
              <a:lnSpc>
                <a:spcPct val="90000"/>
              </a:lnSpc>
              <a:spcBef>
                <a:spcPts val="500"/>
              </a:spcBef>
              <a:spcAft>
                <a:spcPts val="0"/>
              </a:spcAft>
              <a:buClr>
                <a:srgbClr val="000000"/>
              </a:buClr>
              <a:buSzPct val="100000"/>
              <a:buFont typeface="Noto Sans Symbols"/>
              <a:buChar char="■"/>
            </a:pPr>
            <a:r>
              <a:rPr lang="en" sz="2527">
                <a:solidFill>
                  <a:srgbClr val="000000"/>
                </a:solidFill>
                <a:latin typeface="Calibri"/>
                <a:ea typeface="Calibri"/>
                <a:cs typeface="Calibri"/>
                <a:sym typeface="Calibri"/>
              </a:rPr>
              <a:t>There was a negative correlation between the Public Spending on Families and Children and the average fertility rate of the OECD countries before 1995 and the correlation became positive afterwards. The correlation between Public Spending on Families and Children and the fertility rate for Japan was different.</a:t>
            </a:r>
            <a:endParaRPr sz="3127">
              <a:solidFill>
                <a:srgbClr val="000000"/>
              </a:solidFill>
              <a:latin typeface="Calibri"/>
              <a:ea typeface="Calibri"/>
              <a:cs typeface="Calibri"/>
              <a:sym typeface="Calibri"/>
            </a:endParaRPr>
          </a:p>
          <a:p>
            <a:pPr indent="-215923" lvl="2" marL="1143000" rtl="0" algn="l">
              <a:lnSpc>
                <a:spcPct val="90000"/>
              </a:lnSpc>
              <a:spcBef>
                <a:spcPts val="500"/>
              </a:spcBef>
              <a:spcAft>
                <a:spcPts val="0"/>
              </a:spcAft>
              <a:buClr>
                <a:srgbClr val="000000"/>
              </a:buClr>
              <a:buSzPct val="100000"/>
              <a:buFont typeface="Noto Sans Symbols"/>
              <a:buChar char="■"/>
            </a:pPr>
            <a:r>
              <a:rPr lang="en" sz="2527">
                <a:solidFill>
                  <a:srgbClr val="000000"/>
                </a:solidFill>
                <a:latin typeface="Calibri"/>
                <a:ea typeface="Calibri"/>
                <a:cs typeface="Calibri"/>
                <a:sym typeface="Calibri"/>
              </a:rPr>
              <a:t>There was a positive correlation between the Marriage Rate and the fertility rate for the OECD countries, Japan and the United States.</a:t>
            </a:r>
            <a:endParaRPr sz="3127">
              <a:solidFill>
                <a:srgbClr val="000000"/>
              </a:solidFill>
              <a:latin typeface="Calibri"/>
              <a:ea typeface="Calibri"/>
              <a:cs typeface="Calibri"/>
              <a:sym typeface="Calibri"/>
            </a:endParaRPr>
          </a:p>
          <a:p>
            <a:pPr indent="-152400" lvl="2" marL="1143000" rtl="0" algn="l">
              <a:lnSpc>
                <a:spcPct val="90000"/>
              </a:lnSpc>
              <a:spcBef>
                <a:spcPts val="500"/>
              </a:spcBef>
              <a:spcAft>
                <a:spcPts val="0"/>
              </a:spcAft>
              <a:buNone/>
            </a:pPr>
            <a:r>
              <a:t/>
            </a:r>
            <a:endParaRPr sz="1410">
              <a:solidFill>
                <a:srgbClr val="000000"/>
              </a:solidFill>
              <a:latin typeface="Calibri"/>
              <a:ea typeface="Calibri"/>
              <a:cs typeface="Calibri"/>
              <a:sym typeface="Calibri"/>
            </a:endParaRPr>
          </a:p>
          <a:p>
            <a:pPr indent="-152400" lvl="2" marL="1143000" rtl="0" algn="l">
              <a:lnSpc>
                <a:spcPct val="90000"/>
              </a:lnSpc>
              <a:spcBef>
                <a:spcPts val="500"/>
              </a:spcBef>
              <a:spcAft>
                <a:spcPts val="0"/>
              </a:spcAft>
              <a:buNone/>
            </a:pPr>
            <a:r>
              <a:t/>
            </a:r>
            <a:endParaRPr sz="1410">
              <a:solidFill>
                <a:srgbClr val="000000"/>
              </a:solidFill>
              <a:latin typeface="Calibri"/>
              <a:ea typeface="Calibri"/>
              <a:cs typeface="Calibri"/>
              <a:sym typeface="Calibri"/>
            </a:endParaRPr>
          </a:p>
          <a:p>
            <a:pPr indent="-127000" lvl="1" marL="685800" rtl="0" algn="l">
              <a:lnSpc>
                <a:spcPct val="90000"/>
              </a:lnSpc>
              <a:spcBef>
                <a:spcPts val="500"/>
              </a:spcBef>
              <a:spcAft>
                <a:spcPts val="0"/>
              </a:spcAft>
              <a:buNone/>
            </a:pPr>
            <a:r>
              <a:t/>
            </a:r>
            <a:endParaRPr sz="1810">
              <a:solidFill>
                <a:srgbClr val="000000"/>
              </a:solidFill>
              <a:latin typeface="Calibri"/>
              <a:ea typeface="Calibri"/>
              <a:cs typeface="Calibri"/>
              <a:sym typeface="Calibri"/>
            </a:endParaRPr>
          </a:p>
          <a:p>
            <a:pPr indent="-127000" lvl="1" marL="685800" rtl="0" algn="l">
              <a:lnSpc>
                <a:spcPct val="90000"/>
              </a:lnSpc>
              <a:spcBef>
                <a:spcPts val="500"/>
              </a:spcBef>
              <a:spcAft>
                <a:spcPts val="0"/>
              </a:spcAft>
              <a:buNone/>
            </a:pPr>
            <a:r>
              <a:t/>
            </a:r>
            <a:endParaRPr sz="1810">
              <a:solidFill>
                <a:srgbClr val="000000"/>
              </a:solidFill>
              <a:latin typeface="Calibri"/>
              <a:ea typeface="Calibri"/>
              <a:cs typeface="Calibri"/>
              <a:sym typeface="Calibri"/>
            </a:endParaRPr>
          </a:p>
          <a:p>
            <a:pPr indent="-101600" lvl="0" marL="228600" rtl="0" algn="l">
              <a:lnSpc>
                <a:spcPct val="90000"/>
              </a:lnSpc>
              <a:spcBef>
                <a:spcPts val="1000"/>
              </a:spcBef>
              <a:spcAft>
                <a:spcPts val="0"/>
              </a:spcAft>
              <a:buNone/>
            </a:pPr>
            <a:r>
              <a:t/>
            </a:r>
            <a:endParaRPr sz="2210">
              <a:solidFill>
                <a:srgbClr val="000000"/>
              </a:solidFill>
              <a:latin typeface="Calibri"/>
              <a:ea typeface="Calibri"/>
              <a:cs typeface="Calibri"/>
              <a:sym typeface="Calibri"/>
            </a:endParaRPr>
          </a:p>
          <a:p>
            <a:pPr indent="-101600" lvl="0" marL="228600" rtl="0" algn="l">
              <a:lnSpc>
                <a:spcPct val="90000"/>
              </a:lnSpc>
              <a:spcBef>
                <a:spcPts val="1000"/>
              </a:spcBef>
              <a:spcAft>
                <a:spcPts val="0"/>
              </a:spcAft>
              <a:buNone/>
            </a:pPr>
            <a:r>
              <a:t/>
            </a:r>
            <a:endParaRPr sz="2210">
              <a:solidFill>
                <a:srgbClr val="000000"/>
              </a:solidFill>
              <a:latin typeface="Calibri"/>
              <a:ea typeface="Calibri"/>
              <a:cs typeface="Calibri"/>
              <a:sym typeface="Calibri"/>
            </a:endParaRPr>
          </a:p>
          <a:p>
            <a:pPr indent="-101600" lvl="0" marL="228600" rtl="0" algn="l">
              <a:lnSpc>
                <a:spcPct val="90000"/>
              </a:lnSpc>
              <a:spcBef>
                <a:spcPts val="1000"/>
              </a:spcBef>
              <a:spcAft>
                <a:spcPts val="0"/>
              </a:spcAft>
              <a:buNone/>
            </a:pPr>
            <a:r>
              <a:t/>
            </a:r>
            <a:endParaRPr sz="221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None/>
            </a:pPr>
            <a:r>
              <a:t/>
            </a:r>
            <a:endParaRPr sz="3010">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txBox="1"/>
          <p:nvPr>
            <p:ph type="title"/>
          </p:nvPr>
        </p:nvSpPr>
        <p:spPr>
          <a:xfrm>
            <a:off x="3770750" y="2560525"/>
            <a:ext cx="4229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580" name="Google Shape;580;p36"/>
          <p:cNvSpPr txBox="1"/>
          <p:nvPr>
            <p:ph idx="2" type="title"/>
          </p:nvPr>
        </p:nvSpPr>
        <p:spPr>
          <a:xfrm>
            <a:off x="5488278" y="945225"/>
            <a:ext cx="2511900" cy="789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pic>
        <p:nvPicPr>
          <p:cNvPr id="581" name="Google Shape;581;p36"/>
          <p:cNvPicPr preferRelativeResize="0"/>
          <p:nvPr/>
        </p:nvPicPr>
        <p:blipFill>
          <a:blip r:embed="rId3">
            <a:alphaModFix/>
          </a:blip>
          <a:stretch>
            <a:fillRect/>
          </a:stretch>
        </p:blipFill>
        <p:spPr>
          <a:xfrm>
            <a:off x="192525" y="373000"/>
            <a:ext cx="4118801" cy="430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7"/>
          <p:cNvSpPr txBox="1"/>
          <p:nvPr>
            <p:ph type="title"/>
          </p:nvPr>
        </p:nvSpPr>
        <p:spPr>
          <a:xfrm>
            <a:off x="790825" y="460000"/>
            <a:ext cx="706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(Business Problem)</a:t>
            </a:r>
            <a:endParaRPr/>
          </a:p>
        </p:txBody>
      </p:sp>
      <p:sp>
        <p:nvSpPr>
          <p:cNvPr id="587" name="Google Shape;587;p37"/>
          <p:cNvSpPr txBox="1"/>
          <p:nvPr/>
        </p:nvSpPr>
        <p:spPr>
          <a:xfrm>
            <a:off x="1072825" y="1032700"/>
            <a:ext cx="7229100" cy="1323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What is </a:t>
            </a:r>
            <a:r>
              <a:rPr lang="en" sz="1200">
                <a:solidFill>
                  <a:schemeClr val="dk1"/>
                </a:solidFill>
                <a:latin typeface="Open Sans"/>
                <a:ea typeface="Open Sans"/>
                <a:cs typeface="Open Sans"/>
                <a:sym typeface="Open Sans"/>
              </a:rPr>
              <a:t>the </a:t>
            </a:r>
            <a:r>
              <a:rPr lang="en" sz="1200">
                <a:solidFill>
                  <a:schemeClr val="dk1"/>
                </a:solidFill>
                <a:latin typeface="Open Sans"/>
                <a:ea typeface="Open Sans"/>
                <a:cs typeface="Open Sans"/>
                <a:sym typeface="Open Sans"/>
              </a:rPr>
              <a:t>fertility rate?</a:t>
            </a:r>
            <a:endParaRPr sz="1200">
              <a:solidFill>
                <a:schemeClr val="dk1"/>
              </a:solidFill>
              <a:latin typeface="Open Sans"/>
              <a:ea typeface="Open Sans"/>
              <a:cs typeface="Open Sans"/>
              <a:sym typeface="Open Sans"/>
            </a:endParaRPr>
          </a:p>
          <a:p>
            <a:pPr indent="-304800" lvl="1" marL="9144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Fertility Rate is the average number of children a woman is expected to have over her lifetime. (oecd.org)</a:t>
            </a:r>
            <a:endParaRPr sz="1200">
              <a:solidFill>
                <a:schemeClr val="dk1"/>
              </a:solidFill>
              <a:latin typeface="Open Sans"/>
              <a:ea typeface="Open Sans"/>
              <a:cs typeface="Open Sans"/>
              <a:sym typeface="Open Sans"/>
            </a:endParaRPr>
          </a:p>
          <a:p>
            <a:pPr indent="0" lvl="0" marL="914400" rtl="0" algn="l">
              <a:spcBef>
                <a:spcPts val="0"/>
              </a:spcBef>
              <a:spcAft>
                <a:spcPts val="0"/>
              </a:spcAft>
              <a:buNone/>
            </a:pPr>
            <a:r>
              <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Trend of fertility rate (average fertility rate) of the OECD countries:</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588" name="Google Shape;588;p37"/>
          <p:cNvPicPr preferRelativeResize="0"/>
          <p:nvPr/>
        </p:nvPicPr>
        <p:blipFill>
          <a:blip r:embed="rId3">
            <a:alphaModFix/>
          </a:blip>
          <a:stretch>
            <a:fillRect/>
          </a:stretch>
        </p:blipFill>
        <p:spPr>
          <a:xfrm>
            <a:off x="1634750" y="2083250"/>
            <a:ext cx="3578950" cy="1688550"/>
          </a:xfrm>
          <a:prstGeom prst="rect">
            <a:avLst/>
          </a:prstGeom>
          <a:noFill/>
          <a:ln>
            <a:noFill/>
          </a:ln>
        </p:spPr>
      </p:pic>
      <p:sp>
        <p:nvSpPr>
          <p:cNvPr id="589" name="Google Shape;589;p37"/>
          <p:cNvSpPr txBox="1"/>
          <p:nvPr/>
        </p:nvSpPr>
        <p:spPr>
          <a:xfrm>
            <a:off x="1153025" y="3723975"/>
            <a:ext cx="5324100" cy="1508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Why do we want to study the fertility rate?</a:t>
            </a:r>
            <a:endParaRPr sz="1200">
              <a:solidFill>
                <a:schemeClr val="dk1"/>
              </a:solidFill>
              <a:latin typeface="Open Sans"/>
              <a:ea typeface="Open Sans"/>
              <a:cs typeface="Open Sans"/>
              <a:sym typeface="Open Sans"/>
            </a:endParaRPr>
          </a:p>
          <a:p>
            <a:pPr indent="-304800" lvl="1" marL="9144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 low fertility rate could cause social and economic problems</a:t>
            </a:r>
            <a:endParaRPr sz="1200">
              <a:solidFill>
                <a:schemeClr val="dk1"/>
              </a:solidFill>
              <a:latin typeface="Open Sans"/>
              <a:ea typeface="Open Sans"/>
              <a:cs typeface="Open Sans"/>
              <a:sym typeface="Open Sans"/>
            </a:endParaRPr>
          </a:p>
          <a:p>
            <a:pPr indent="-304800" lvl="2" marL="13716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Hurt the country’s economy</a:t>
            </a:r>
            <a:endParaRPr sz="1200">
              <a:solidFill>
                <a:schemeClr val="dk1"/>
              </a:solidFill>
              <a:latin typeface="Open Sans"/>
              <a:ea typeface="Open Sans"/>
              <a:cs typeface="Open Sans"/>
              <a:sym typeface="Open Sans"/>
            </a:endParaRPr>
          </a:p>
          <a:p>
            <a:pPr indent="-304800" lvl="2" marL="13716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Strain government budget</a:t>
            </a:r>
            <a:endParaRPr sz="1200">
              <a:solidFill>
                <a:schemeClr val="dk1"/>
              </a:solidFill>
              <a:latin typeface="Open Sans"/>
              <a:ea typeface="Open Sans"/>
              <a:cs typeface="Open Sans"/>
              <a:sym typeface="Open Sans"/>
            </a:endParaRPr>
          </a:p>
          <a:p>
            <a:pPr indent="-304800" lvl="2" marL="13716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Threaten national security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8"/>
          <p:cNvSpPr txBox="1"/>
          <p:nvPr>
            <p:ph type="title"/>
          </p:nvPr>
        </p:nvSpPr>
        <p:spPr>
          <a:xfrm>
            <a:off x="680525" y="445025"/>
            <a:ext cx="826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Introduction (Dataset from OECD Website)</a:t>
            </a:r>
            <a:endParaRPr/>
          </a:p>
        </p:txBody>
      </p:sp>
      <p:sp>
        <p:nvSpPr>
          <p:cNvPr id="595" name="Google Shape;595;p38"/>
          <p:cNvSpPr txBox="1"/>
          <p:nvPr/>
        </p:nvSpPr>
        <p:spPr>
          <a:xfrm>
            <a:off x="310825" y="1102900"/>
            <a:ext cx="8712900" cy="3694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Fertility Rate:</a:t>
            </a:r>
            <a:r>
              <a:rPr lang="en" sz="1200">
                <a:latin typeface="Open Sans"/>
                <a:ea typeface="Open Sans"/>
                <a:cs typeface="Open Sans"/>
                <a:sym typeface="Open Sans"/>
              </a:rPr>
              <a:t> The average number of children a woman is expected to have over her lifetime.（oecd.org)</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Child Support:</a:t>
            </a:r>
            <a:r>
              <a:rPr lang="en" sz="1200">
                <a:latin typeface="Open Sans"/>
                <a:ea typeface="Open Sans"/>
                <a:cs typeface="Open Sans"/>
                <a:sym typeface="Open Sans"/>
              </a:rPr>
              <a:t> Family benefits spending refers to public spending on family benefits, including financial support that is exclusively for families and children</a:t>
            </a:r>
            <a:r>
              <a:rPr lang="en" sz="1200">
                <a:solidFill>
                  <a:schemeClr val="dk1"/>
                </a:solidFill>
                <a:latin typeface="Open Sans"/>
                <a:ea typeface="Open Sans"/>
                <a:cs typeface="Open Sans"/>
                <a:sym typeface="Open Sans"/>
              </a:rPr>
              <a:t>. （oecd.org)</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GDP : </a:t>
            </a:r>
            <a:r>
              <a:rPr lang="en" sz="1200">
                <a:solidFill>
                  <a:schemeClr val="dk1"/>
                </a:solidFill>
                <a:latin typeface="Open Sans"/>
                <a:ea typeface="Open Sans"/>
                <a:cs typeface="Open Sans"/>
                <a:sym typeface="Open Sans"/>
              </a:rPr>
              <a:t>Gross domestic product (GDP) divided by the country’s population. GDP is the standard measure of the value-added created through the production of goods and services in a country during a certain period. (oecd.org)</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Gender Wage Gap:</a:t>
            </a:r>
            <a:r>
              <a:rPr lang="en" sz="1200">
                <a:solidFill>
                  <a:schemeClr val="dk1"/>
                </a:solidFill>
                <a:latin typeface="Open Sans"/>
                <a:ea typeface="Open Sans"/>
                <a:cs typeface="Open Sans"/>
                <a:sym typeface="Open Sans"/>
              </a:rPr>
              <a:t> The difference between median earnings of men and women relative to median earnings of men. (oecd.org)</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Household Income:</a:t>
            </a:r>
            <a:r>
              <a:rPr lang="en" sz="1200">
                <a:solidFill>
                  <a:schemeClr val="dk1"/>
                </a:solidFill>
                <a:latin typeface="Open Sans"/>
                <a:ea typeface="Open Sans"/>
                <a:cs typeface="Open Sans"/>
                <a:sym typeface="Open Sans"/>
              </a:rPr>
              <a:t> Income available to households such as wages and salaries, income from self-employment and unincorporated enterprises, income from pensions and other social benefits, and income from financial investments (less any payments of tax, social insurance contributions and interest on financial liabilities). (oecd.org)</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Household Spending: </a:t>
            </a:r>
            <a:r>
              <a:rPr lang="en" sz="1200">
                <a:solidFill>
                  <a:schemeClr val="dk1"/>
                </a:solidFill>
                <a:latin typeface="Open Sans"/>
                <a:ea typeface="Open Sans"/>
                <a:cs typeface="Open Sans"/>
                <a:sym typeface="Open Sans"/>
              </a:rPr>
              <a:t>The amount of final consumption expenditure made by resident households to meet their everyday needs, such as food, clothing, housing (rent), energy, transport, durable goods (notably cars), health costs, leisure, and miscellaneous services. (oecd.org)</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Women Education: </a:t>
            </a:r>
            <a:r>
              <a:rPr lang="en" sz="1200">
                <a:solidFill>
                  <a:schemeClr val="dk1"/>
                </a:solidFill>
                <a:latin typeface="Open Sans"/>
                <a:ea typeface="Open Sans"/>
                <a:cs typeface="Open Sans"/>
                <a:sym typeface="Open Sans"/>
              </a:rPr>
              <a:t>Percentage of women in age 23-34 who completed the highest level of education. (oecd.org）</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Women Self-Employed: </a:t>
            </a:r>
            <a:r>
              <a:rPr lang="en" sz="1200">
                <a:solidFill>
                  <a:schemeClr val="dk1"/>
                </a:solidFill>
                <a:latin typeface="Open Sans"/>
                <a:ea typeface="Open Sans"/>
                <a:cs typeface="Open Sans"/>
                <a:sym typeface="Open Sans"/>
              </a:rPr>
              <a:t>Percentage of total employment whose gender is female and self-employed. (oecd.org)</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Marriage Rate: </a:t>
            </a:r>
            <a:r>
              <a:rPr lang="en" sz="1200">
                <a:solidFill>
                  <a:schemeClr val="dk1"/>
                </a:solidFill>
                <a:latin typeface="Open Sans"/>
                <a:ea typeface="Open Sans"/>
                <a:cs typeface="Open Sans"/>
                <a:sym typeface="Open Sans"/>
              </a:rPr>
              <a:t>The number of marriages during the year per 1000 people. (oecd.org)</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b="1" lang="en" sz="1200">
                <a:solidFill>
                  <a:schemeClr val="dk1"/>
                </a:solidFill>
                <a:latin typeface="Open Sans"/>
                <a:ea typeface="Open Sans"/>
                <a:cs typeface="Open Sans"/>
                <a:sym typeface="Open Sans"/>
              </a:rPr>
              <a:t>Location and Country:</a:t>
            </a:r>
            <a:r>
              <a:rPr lang="en" sz="1200">
                <a:solidFill>
                  <a:schemeClr val="dk1"/>
                </a:solidFill>
                <a:latin typeface="Open Sans"/>
                <a:ea typeface="Open Sans"/>
                <a:cs typeface="Open Sans"/>
                <a:sym typeface="Open Sans"/>
              </a:rPr>
              <a:t> The country name (abbreviation) of that country</a:t>
            </a:r>
            <a:endParaRPr sz="12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b="1" sz="12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9"/>
          <p:cNvSpPr/>
          <p:nvPr/>
        </p:nvSpPr>
        <p:spPr>
          <a:xfrm>
            <a:off x="6144026" y="4315226"/>
            <a:ext cx="1621800" cy="450600"/>
          </a:xfrm>
          <a:prstGeom prst="ellipse">
            <a:avLst/>
          </a:prstGeom>
          <a:solidFill>
            <a:srgbClr val="B45F06">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txBox="1"/>
          <p:nvPr>
            <p:ph type="title"/>
          </p:nvPr>
        </p:nvSpPr>
        <p:spPr>
          <a:xfrm>
            <a:off x="1177000" y="2560525"/>
            <a:ext cx="3873900" cy="84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4100"/>
              <a:t>Exploratory Data Analysis</a:t>
            </a:r>
            <a:endParaRPr sz="4100"/>
          </a:p>
          <a:p>
            <a:pPr indent="0" lvl="0" marL="0" rtl="0" algn="l">
              <a:spcBef>
                <a:spcPts val="0"/>
              </a:spcBef>
              <a:spcAft>
                <a:spcPts val="0"/>
              </a:spcAft>
              <a:buNone/>
            </a:pPr>
            <a:r>
              <a:t/>
            </a:r>
            <a:endParaRPr/>
          </a:p>
        </p:txBody>
      </p:sp>
      <p:sp>
        <p:nvSpPr>
          <p:cNvPr id="602" name="Google Shape;602;p39"/>
          <p:cNvSpPr txBox="1"/>
          <p:nvPr>
            <p:ph idx="2" type="title"/>
          </p:nvPr>
        </p:nvSpPr>
        <p:spPr>
          <a:xfrm>
            <a:off x="1176992" y="945225"/>
            <a:ext cx="2511900" cy="78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603" name="Google Shape;603;p39"/>
          <p:cNvGrpSpPr/>
          <p:nvPr/>
        </p:nvGrpSpPr>
        <p:grpSpPr>
          <a:xfrm>
            <a:off x="5791454" y="945217"/>
            <a:ext cx="2019223" cy="3636696"/>
            <a:chOff x="619400" y="238125"/>
            <a:chExt cx="2313500" cy="4166700"/>
          </a:xfrm>
        </p:grpSpPr>
        <p:sp>
          <p:nvSpPr>
            <p:cNvPr id="604" name="Google Shape;604;p39"/>
            <p:cNvSpPr/>
            <p:nvPr/>
          </p:nvSpPr>
          <p:spPr>
            <a:xfrm>
              <a:off x="619400" y="1175450"/>
              <a:ext cx="25" cy="25"/>
            </a:xfrm>
            <a:custGeom>
              <a:rect b="b" l="l" r="r" t="t"/>
              <a:pathLst>
                <a:path extrusionOk="0" h="1" w="1">
                  <a:moveTo>
                    <a:pt x="1" y="1"/>
                  </a:moveTo>
                  <a:close/>
                </a:path>
              </a:pathLst>
            </a:custGeom>
            <a:solidFill>
              <a:srgbClr val="FF7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2579050" y="1015650"/>
              <a:ext cx="216725" cy="216700"/>
            </a:xfrm>
            <a:custGeom>
              <a:rect b="b" l="l" r="r" t="t"/>
              <a:pathLst>
                <a:path extrusionOk="0" h="8668" w="8669">
                  <a:moveTo>
                    <a:pt x="4335" y="0"/>
                  </a:moveTo>
                  <a:cubicBezTo>
                    <a:pt x="1941" y="0"/>
                    <a:pt x="1" y="1941"/>
                    <a:pt x="1" y="4334"/>
                  </a:cubicBezTo>
                  <a:cubicBezTo>
                    <a:pt x="1" y="6727"/>
                    <a:pt x="1941" y="8668"/>
                    <a:pt x="4335" y="8668"/>
                  </a:cubicBezTo>
                  <a:cubicBezTo>
                    <a:pt x="6728" y="8668"/>
                    <a:pt x="8669" y="6727"/>
                    <a:pt x="8669" y="4334"/>
                  </a:cubicBezTo>
                  <a:cubicBezTo>
                    <a:pt x="8669" y="1941"/>
                    <a:pt x="6728" y="0"/>
                    <a:pt x="4335" y="0"/>
                  </a:cubicBezTo>
                  <a:close/>
                </a:path>
              </a:pathLst>
            </a:custGeom>
            <a:solidFill>
              <a:srgbClr val="9FE0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1144450" y="3654875"/>
              <a:ext cx="751250" cy="749900"/>
            </a:xfrm>
            <a:custGeom>
              <a:rect b="b" l="l" r="r" t="t"/>
              <a:pathLst>
                <a:path extrusionOk="0" h="29996" w="30050">
                  <a:moveTo>
                    <a:pt x="28323" y="0"/>
                  </a:moveTo>
                  <a:lnTo>
                    <a:pt x="0" y="28264"/>
                  </a:lnTo>
                  <a:lnTo>
                    <a:pt x="1727" y="29996"/>
                  </a:lnTo>
                  <a:lnTo>
                    <a:pt x="30050" y="1732"/>
                  </a:lnTo>
                  <a:lnTo>
                    <a:pt x="283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1852575" y="3654950"/>
              <a:ext cx="751275" cy="749875"/>
            </a:xfrm>
            <a:custGeom>
              <a:rect b="b" l="l" r="r" t="t"/>
              <a:pathLst>
                <a:path extrusionOk="0" h="29995" w="30051">
                  <a:moveTo>
                    <a:pt x="1728" y="1"/>
                  </a:moveTo>
                  <a:lnTo>
                    <a:pt x="1" y="1731"/>
                  </a:lnTo>
                  <a:lnTo>
                    <a:pt x="28322" y="29995"/>
                  </a:lnTo>
                  <a:lnTo>
                    <a:pt x="30051" y="28264"/>
                  </a:lnTo>
                  <a:lnTo>
                    <a:pt x="17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1843675" y="3572650"/>
              <a:ext cx="61225" cy="810200"/>
            </a:xfrm>
            <a:custGeom>
              <a:rect b="b" l="l" r="r" t="t"/>
              <a:pathLst>
                <a:path extrusionOk="0" h="32408" w="2449">
                  <a:moveTo>
                    <a:pt x="1" y="0"/>
                  </a:moveTo>
                  <a:lnTo>
                    <a:pt x="1" y="32407"/>
                  </a:lnTo>
                  <a:lnTo>
                    <a:pt x="2448" y="32407"/>
                  </a:lnTo>
                  <a:lnTo>
                    <a:pt x="2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1829175" y="3294475"/>
              <a:ext cx="90200" cy="426925"/>
            </a:xfrm>
            <a:custGeom>
              <a:rect b="b" l="l" r="r" t="t"/>
              <a:pathLst>
                <a:path extrusionOk="0" h="17077" w="3608">
                  <a:moveTo>
                    <a:pt x="0" y="1"/>
                  </a:moveTo>
                  <a:lnTo>
                    <a:pt x="0" y="17077"/>
                  </a:lnTo>
                  <a:lnTo>
                    <a:pt x="3607" y="17077"/>
                  </a:lnTo>
                  <a:lnTo>
                    <a:pt x="36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1784875" y="3631175"/>
              <a:ext cx="178825" cy="90225"/>
            </a:xfrm>
            <a:custGeom>
              <a:rect b="b" l="l" r="r" t="t"/>
              <a:pathLst>
                <a:path extrusionOk="0" h="3609" w="7153">
                  <a:moveTo>
                    <a:pt x="1" y="0"/>
                  </a:moveTo>
                  <a:lnTo>
                    <a:pt x="1" y="3609"/>
                  </a:lnTo>
                  <a:lnTo>
                    <a:pt x="7153" y="3609"/>
                  </a:lnTo>
                  <a:lnTo>
                    <a:pt x="7153" y="0"/>
                  </a:lnTo>
                  <a:close/>
                </a:path>
              </a:pathLst>
            </a:custGeom>
            <a:solidFill>
              <a:srgbClr val="85B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853650" y="333050"/>
              <a:ext cx="2041250" cy="2961450"/>
            </a:xfrm>
            <a:custGeom>
              <a:rect b="b" l="l" r="r" t="t"/>
              <a:pathLst>
                <a:path extrusionOk="0" h="118458" w="81650">
                  <a:moveTo>
                    <a:pt x="0" y="0"/>
                  </a:moveTo>
                  <a:lnTo>
                    <a:pt x="0" y="118458"/>
                  </a:lnTo>
                  <a:lnTo>
                    <a:pt x="81649" y="118458"/>
                  </a:lnTo>
                  <a:lnTo>
                    <a:pt x="81649" y="0"/>
                  </a:lnTo>
                  <a:close/>
                </a:path>
              </a:pathLst>
            </a:custGeom>
            <a:solidFill>
              <a:srgbClr val="FDDC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815675" y="3294475"/>
              <a:ext cx="2117225" cy="75975"/>
            </a:xfrm>
            <a:custGeom>
              <a:rect b="b" l="l" r="r" t="t"/>
              <a:pathLst>
                <a:path extrusionOk="0" h="3039" w="84689">
                  <a:moveTo>
                    <a:pt x="0" y="1"/>
                  </a:moveTo>
                  <a:lnTo>
                    <a:pt x="0" y="3039"/>
                  </a:lnTo>
                  <a:lnTo>
                    <a:pt x="84689" y="3039"/>
                  </a:lnTo>
                  <a:lnTo>
                    <a:pt x="846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815675" y="238125"/>
              <a:ext cx="2117225" cy="94950"/>
            </a:xfrm>
            <a:custGeom>
              <a:rect b="b" l="l" r="r" t="t"/>
              <a:pathLst>
                <a:path extrusionOk="0" h="3798" w="84689">
                  <a:moveTo>
                    <a:pt x="0" y="0"/>
                  </a:moveTo>
                  <a:lnTo>
                    <a:pt x="0" y="3797"/>
                  </a:lnTo>
                  <a:lnTo>
                    <a:pt x="84689" y="3797"/>
                  </a:lnTo>
                  <a:lnTo>
                    <a:pt x="846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1009275" y="554575"/>
              <a:ext cx="790525" cy="165700"/>
            </a:xfrm>
            <a:custGeom>
              <a:rect b="b" l="l" r="r" t="t"/>
              <a:pathLst>
                <a:path extrusionOk="0" h="6628" w="31621">
                  <a:moveTo>
                    <a:pt x="1" y="1"/>
                  </a:moveTo>
                  <a:lnTo>
                    <a:pt x="1" y="6628"/>
                  </a:lnTo>
                  <a:lnTo>
                    <a:pt x="31620" y="6628"/>
                  </a:lnTo>
                  <a:lnTo>
                    <a:pt x="316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1009275" y="793875"/>
              <a:ext cx="253625" cy="53175"/>
            </a:xfrm>
            <a:custGeom>
              <a:rect b="b" l="l" r="r" t="t"/>
              <a:pathLst>
                <a:path extrusionOk="0" h="2127" w="10145">
                  <a:moveTo>
                    <a:pt x="1" y="0"/>
                  </a:moveTo>
                  <a:lnTo>
                    <a:pt x="1" y="2126"/>
                  </a:lnTo>
                  <a:lnTo>
                    <a:pt x="10145" y="2126"/>
                  </a:lnTo>
                  <a:lnTo>
                    <a:pt x="101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1009275" y="894250"/>
              <a:ext cx="412300" cy="53225"/>
            </a:xfrm>
            <a:custGeom>
              <a:rect b="b" l="l" r="r" t="t"/>
              <a:pathLst>
                <a:path extrusionOk="0" h="2129" w="16492">
                  <a:moveTo>
                    <a:pt x="1" y="1"/>
                  </a:moveTo>
                  <a:lnTo>
                    <a:pt x="1" y="2128"/>
                  </a:lnTo>
                  <a:lnTo>
                    <a:pt x="16491" y="2128"/>
                  </a:lnTo>
                  <a:lnTo>
                    <a:pt x="164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1009275" y="994700"/>
              <a:ext cx="253625" cy="53150"/>
            </a:xfrm>
            <a:custGeom>
              <a:rect b="b" l="l" r="r" t="t"/>
              <a:pathLst>
                <a:path extrusionOk="0" h="2126" w="10145">
                  <a:moveTo>
                    <a:pt x="1" y="0"/>
                  </a:moveTo>
                  <a:lnTo>
                    <a:pt x="1" y="2126"/>
                  </a:lnTo>
                  <a:lnTo>
                    <a:pt x="10145" y="2126"/>
                  </a:lnTo>
                  <a:lnTo>
                    <a:pt x="101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1009275" y="1095075"/>
              <a:ext cx="412300" cy="53175"/>
            </a:xfrm>
            <a:custGeom>
              <a:rect b="b" l="l" r="r" t="t"/>
              <a:pathLst>
                <a:path extrusionOk="0" h="2127" w="16492">
                  <a:moveTo>
                    <a:pt x="1" y="1"/>
                  </a:moveTo>
                  <a:lnTo>
                    <a:pt x="1" y="2127"/>
                  </a:lnTo>
                  <a:lnTo>
                    <a:pt x="16491" y="2127"/>
                  </a:lnTo>
                  <a:lnTo>
                    <a:pt x="164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1948750" y="554575"/>
              <a:ext cx="790550" cy="165700"/>
            </a:xfrm>
            <a:custGeom>
              <a:rect b="b" l="l" r="r" t="t"/>
              <a:pathLst>
                <a:path extrusionOk="0" h="6628" w="31622">
                  <a:moveTo>
                    <a:pt x="1" y="1"/>
                  </a:moveTo>
                  <a:lnTo>
                    <a:pt x="1" y="6628"/>
                  </a:lnTo>
                  <a:lnTo>
                    <a:pt x="31622" y="6628"/>
                  </a:lnTo>
                  <a:lnTo>
                    <a:pt x="316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1948750" y="793875"/>
              <a:ext cx="253625" cy="53175"/>
            </a:xfrm>
            <a:custGeom>
              <a:rect b="b" l="l" r="r" t="t"/>
              <a:pathLst>
                <a:path extrusionOk="0" h="2127" w="10145">
                  <a:moveTo>
                    <a:pt x="1" y="0"/>
                  </a:moveTo>
                  <a:lnTo>
                    <a:pt x="1" y="2126"/>
                  </a:lnTo>
                  <a:lnTo>
                    <a:pt x="10145" y="2126"/>
                  </a:lnTo>
                  <a:lnTo>
                    <a:pt x="101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1948750" y="894250"/>
              <a:ext cx="412300" cy="53225"/>
            </a:xfrm>
            <a:custGeom>
              <a:rect b="b" l="l" r="r" t="t"/>
              <a:pathLst>
                <a:path extrusionOk="0" h="2129" w="16492">
                  <a:moveTo>
                    <a:pt x="1" y="1"/>
                  </a:moveTo>
                  <a:lnTo>
                    <a:pt x="1" y="2128"/>
                  </a:lnTo>
                  <a:lnTo>
                    <a:pt x="16491" y="2128"/>
                  </a:lnTo>
                  <a:lnTo>
                    <a:pt x="164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1948750" y="994700"/>
              <a:ext cx="253625" cy="53150"/>
            </a:xfrm>
            <a:custGeom>
              <a:rect b="b" l="l" r="r" t="t"/>
              <a:pathLst>
                <a:path extrusionOk="0" h="2126" w="10145">
                  <a:moveTo>
                    <a:pt x="1" y="0"/>
                  </a:moveTo>
                  <a:lnTo>
                    <a:pt x="1" y="2126"/>
                  </a:lnTo>
                  <a:lnTo>
                    <a:pt x="10145" y="2126"/>
                  </a:lnTo>
                  <a:lnTo>
                    <a:pt x="101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1948750" y="1095075"/>
              <a:ext cx="412300" cy="53175"/>
            </a:xfrm>
            <a:custGeom>
              <a:rect b="b" l="l" r="r" t="t"/>
              <a:pathLst>
                <a:path extrusionOk="0" h="2127" w="16492">
                  <a:moveTo>
                    <a:pt x="1" y="1"/>
                  </a:moveTo>
                  <a:lnTo>
                    <a:pt x="1" y="2127"/>
                  </a:lnTo>
                  <a:lnTo>
                    <a:pt x="16491" y="2127"/>
                  </a:lnTo>
                  <a:lnTo>
                    <a:pt x="164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1075750" y="2638425"/>
              <a:ext cx="1562875" cy="113950"/>
            </a:xfrm>
            <a:custGeom>
              <a:rect b="b" l="l" r="r" t="t"/>
              <a:pathLst>
                <a:path extrusionOk="0" h="4558" w="62515">
                  <a:moveTo>
                    <a:pt x="1" y="0"/>
                  </a:moveTo>
                  <a:lnTo>
                    <a:pt x="1" y="4557"/>
                  </a:lnTo>
                  <a:lnTo>
                    <a:pt x="62515" y="4557"/>
                  </a:lnTo>
                  <a:lnTo>
                    <a:pt x="625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1075750" y="2802950"/>
              <a:ext cx="501450" cy="36600"/>
            </a:xfrm>
            <a:custGeom>
              <a:rect b="b" l="l" r="r" t="t"/>
              <a:pathLst>
                <a:path extrusionOk="0" h="1464" w="20058">
                  <a:moveTo>
                    <a:pt x="1" y="0"/>
                  </a:moveTo>
                  <a:lnTo>
                    <a:pt x="1" y="1464"/>
                  </a:lnTo>
                  <a:lnTo>
                    <a:pt x="20057" y="1464"/>
                  </a:lnTo>
                  <a:lnTo>
                    <a:pt x="20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1075750" y="2872000"/>
              <a:ext cx="815075" cy="36575"/>
            </a:xfrm>
            <a:custGeom>
              <a:rect b="b" l="l" r="r" t="t"/>
              <a:pathLst>
                <a:path extrusionOk="0" h="1463" w="32603">
                  <a:moveTo>
                    <a:pt x="1" y="1"/>
                  </a:moveTo>
                  <a:lnTo>
                    <a:pt x="1" y="1462"/>
                  </a:lnTo>
                  <a:lnTo>
                    <a:pt x="32603" y="1462"/>
                  </a:lnTo>
                  <a:lnTo>
                    <a:pt x="32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1075750" y="2941075"/>
              <a:ext cx="501450" cy="36550"/>
            </a:xfrm>
            <a:custGeom>
              <a:rect b="b" l="l" r="r" t="t"/>
              <a:pathLst>
                <a:path extrusionOk="0" h="1462" w="20058">
                  <a:moveTo>
                    <a:pt x="1" y="0"/>
                  </a:moveTo>
                  <a:lnTo>
                    <a:pt x="1" y="1462"/>
                  </a:lnTo>
                  <a:lnTo>
                    <a:pt x="20057" y="1462"/>
                  </a:lnTo>
                  <a:lnTo>
                    <a:pt x="200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1075750" y="3010075"/>
              <a:ext cx="815075" cy="36600"/>
            </a:xfrm>
            <a:custGeom>
              <a:rect b="b" l="l" r="r" t="t"/>
              <a:pathLst>
                <a:path extrusionOk="0" h="1464" w="32603">
                  <a:moveTo>
                    <a:pt x="1" y="1"/>
                  </a:moveTo>
                  <a:lnTo>
                    <a:pt x="1" y="1464"/>
                  </a:lnTo>
                  <a:lnTo>
                    <a:pt x="32603" y="1464"/>
                  </a:lnTo>
                  <a:lnTo>
                    <a:pt x="326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1076500" y="1637350"/>
              <a:ext cx="236100" cy="780875"/>
            </a:xfrm>
            <a:custGeom>
              <a:rect b="b" l="l" r="r" t="t"/>
              <a:pathLst>
                <a:path extrusionOk="0" h="31235" w="9444">
                  <a:moveTo>
                    <a:pt x="0" y="0"/>
                  </a:moveTo>
                  <a:lnTo>
                    <a:pt x="0" y="31234"/>
                  </a:lnTo>
                  <a:lnTo>
                    <a:pt x="9444" y="31234"/>
                  </a:lnTo>
                  <a:lnTo>
                    <a:pt x="94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1514625" y="1853225"/>
              <a:ext cx="236125" cy="565000"/>
            </a:xfrm>
            <a:custGeom>
              <a:rect b="b" l="l" r="r" t="t"/>
              <a:pathLst>
                <a:path extrusionOk="0" h="22600" w="9445">
                  <a:moveTo>
                    <a:pt x="1" y="0"/>
                  </a:moveTo>
                  <a:lnTo>
                    <a:pt x="1" y="22599"/>
                  </a:lnTo>
                  <a:lnTo>
                    <a:pt x="9444" y="22599"/>
                  </a:lnTo>
                  <a:lnTo>
                    <a:pt x="94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1952775" y="2056650"/>
              <a:ext cx="236100" cy="361575"/>
            </a:xfrm>
            <a:custGeom>
              <a:rect b="b" l="l" r="r" t="t"/>
              <a:pathLst>
                <a:path extrusionOk="0" h="14463" w="9444">
                  <a:moveTo>
                    <a:pt x="0" y="1"/>
                  </a:moveTo>
                  <a:lnTo>
                    <a:pt x="0" y="14462"/>
                  </a:lnTo>
                  <a:lnTo>
                    <a:pt x="9444" y="14462"/>
                  </a:lnTo>
                  <a:lnTo>
                    <a:pt x="94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2390900" y="1637350"/>
              <a:ext cx="236125" cy="780875"/>
            </a:xfrm>
            <a:custGeom>
              <a:rect b="b" l="l" r="r" t="t"/>
              <a:pathLst>
                <a:path extrusionOk="0" h="31235" w="9445">
                  <a:moveTo>
                    <a:pt x="1" y="0"/>
                  </a:moveTo>
                  <a:lnTo>
                    <a:pt x="1" y="31234"/>
                  </a:lnTo>
                  <a:lnTo>
                    <a:pt x="9444" y="31234"/>
                  </a:lnTo>
                  <a:lnTo>
                    <a:pt x="94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1076500" y="1365300"/>
              <a:ext cx="1452750" cy="495150"/>
            </a:xfrm>
            <a:custGeom>
              <a:rect b="b" l="l" r="r" t="t"/>
              <a:pathLst>
                <a:path extrusionOk="0" h="19806" w="58110">
                  <a:moveTo>
                    <a:pt x="58110" y="0"/>
                  </a:moveTo>
                  <a:cubicBezTo>
                    <a:pt x="55013" y="3214"/>
                    <a:pt x="51901" y="6414"/>
                    <a:pt x="48829" y="9652"/>
                  </a:cubicBezTo>
                  <a:lnTo>
                    <a:pt x="39741" y="19227"/>
                  </a:lnTo>
                  <a:lnTo>
                    <a:pt x="39741" y="19227"/>
                  </a:lnTo>
                  <a:cubicBezTo>
                    <a:pt x="35538" y="16426"/>
                    <a:pt x="31323" y="13642"/>
                    <a:pt x="27094" y="10881"/>
                  </a:cubicBezTo>
                  <a:cubicBezTo>
                    <a:pt x="22827" y="8064"/>
                    <a:pt x="18548" y="5269"/>
                    <a:pt x="14253" y="2495"/>
                  </a:cubicBezTo>
                  <a:lnTo>
                    <a:pt x="14212" y="2467"/>
                  </a:lnTo>
                  <a:lnTo>
                    <a:pt x="14165" y="2467"/>
                  </a:lnTo>
                  <a:cubicBezTo>
                    <a:pt x="9444" y="2492"/>
                    <a:pt x="4721" y="2566"/>
                    <a:pt x="0" y="2628"/>
                  </a:cubicBezTo>
                  <a:cubicBezTo>
                    <a:pt x="4704" y="2688"/>
                    <a:pt x="9410" y="2764"/>
                    <a:pt x="14115" y="2787"/>
                  </a:cubicBezTo>
                  <a:lnTo>
                    <a:pt x="14115" y="2787"/>
                  </a:lnTo>
                  <a:cubicBezTo>
                    <a:pt x="18352" y="5622"/>
                    <a:pt x="22594" y="8448"/>
                    <a:pt x="26843" y="11263"/>
                  </a:cubicBezTo>
                  <a:cubicBezTo>
                    <a:pt x="31105" y="14088"/>
                    <a:pt x="35373" y="16901"/>
                    <a:pt x="39649" y="19702"/>
                  </a:cubicBezTo>
                  <a:lnTo>
                    <a:pt x="39807" y="19806"/>
                  </a:lnTo>
                  <a:lnTo>
                    <a:pt x="39935" y="19668"/>
                  </a:lnTo>
                  <a:lnTo>
                    <a:pt x="49053" y="9864"/>
                  </a:lnTo>
                  <a:cubicBezTo>
                    <a:pt x="52095" y="6596"/>
                    <a:pt x="55095" y="3291"/>
                    <a:pt x="581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OWN HALL BUSINESS PLAN">
  <a:themeElements>
    <a:clrScheme name="Simple Light">
      <a:dk1>
        <a:srgbClr val="000000"/>
      </a:dk1>
      <a:lt1>
        <a:srgbClr val="FFFFFF"/>
      </a:lt1>
      <a:dk2>
        <a:srgbClr val="595959"/>
      </a:dk2>
      <a:lt2>
        <a:srgbClr val="EEEEEE"/>
      </a:lt2>
      <a:accent1>
        <a:srgbClr val="A3CAF7"/>
      </a:accent1>
      <a:accent2>
        <a:srgbClr val="EB573D"/>
      </a:accent2>
      <a:accent3>
        <a:srgbClr val="5FA4AB"/>
      </a:accent3>
      <a:accent4>
        <a:srgbClr val="051934"/>
      </a:accent4>
      <a:accent5>
        <a:srgbClr val="F8C379"/>
      </a:accent5>
      <a:accent6>
        <a:srgbClr val="FA977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